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5.jpg" ContentType="image/jpeg"/>
  <Override PartName="/ppt/media/image19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72" r:id="rId5"/>
    <p:sldId id="276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3" r:id="rId20"/>
    <p:sldId id="274" r:id="rId21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1300" y="33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jpg>
</file>

<file path=ppt/media/image2.jpg>
</file>

<file path=ppt/media/image20.jp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jpg>
</file>

<file path=ppt/media/image34.png>
</file>

<file path=ppt/media/image35.png>
</file>

<file path=ppt/media/image36.jpg>
</file>

<file path=ppt/media/image37.png>
</file>

<file path=ppt/media/image4.jpg>
</file>

<file path=ppt/media/image5.jp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32990" y="446747"/>
            <a:ext cx="15222018" cy="8788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8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1" i="0">
                <a:solidFill>
                  <a:srgbClr val="004AA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8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8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939057" y="3147468"/>
            <a:ext cx="12409884" cy="25787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85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91964" y="4270986"/>
            <a:ext cx="13904071" cy="3378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1" i="0">
                <a:solidFill>
                  <a:srgbClr val="004AAC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jpg"/><Relationship Id="rId4" Type="http://schemas.openxmlformats.org/officeDocument/2006/relationships/image" Target="../media/image2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itn.hms.harvard.edu/flash/2019/efficient-drug-delivery-platform-brain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7999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00855" y="8133240"/>
            <a:ext cx="9265285" cy="1158240"/>
          </a:xfrm>
          <a:prstGeom prst="rect">
            <a:avLst/>
          </a:prstGeom>
        </p:spPr>
        <p:txBody>
          <a:bodyPr vert="horz" wrap="square" lIns="0" tIns="100330" rIns="0" bIns="0" rtlCol="0">
            <a:spAutoFit/>
          </a:bodyPr>
          <a:lstStyle/>
          <a:p>
            <a:pPr marL="12700" marR="5080">
              <a:lnSpc>
                <a:spcPts val="4130"/>
              </a:lnSpc>
              <a:spcBef>
                <a:spcPts val="790"/>
              </a:spcBef>
            </a:pPr>
            <a:r>
              <a:rPr sz="4000" b="1" spc="-60" dirty="0">
                <a:solidFill>
                  <a:srgbClr val="FFFFFF"/>
                </a:solidFill>
                <a:latin typeface="Arial"/>
                <a:cs typeface="Arial"/>
              </a:rPr>
              <a:t>CAPSTONE </a:t>
            </a:r>
            <a:r>
              <a:rPr sz="4000" b="1" spc="-229" dirty="0">
                <a:solidFill>
                  <a:srgbClr val="FFFFFF"/>
                </a:solidFill>
                <a:latin typeface="Arial"/>
                <a:cs typeface="Arial"/>
              </a:rPr>
              <a:t>PROJECT </a:t>
            </a:r>
            <a:r>
              <a:rPr sz="4000" b="1" dirty="0">
                <a:solidFill>
                  <a:srgbClr val="FFFFFF"/>
                </a:solidFill>
                <a:latin typeface="Arial"/>
                <a:cs typeface="Arial"/>
              </a:rPr>
              <a:t>PRESENTATION  </a:t>
            </a:r>
            <a:r>
              <a:rPr sz="4000" b="1" spc="-15" dirty="0">
                <a:solidFill>
                  <a:srgbClr val="FFFFFF"/>
                </a:solidFill>
                <a:latin typeface="Arial"/>
                <a:cs typeface="Arial"/>
              </a:rPr>
              <a:t>PANEL</a:t>
            </a:r>
            <a:r>
              <a:rPr sz="4000" b="1" spc="3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4000" b="1" spc="85" dirty="0">
                <a:solidFill>
                  <a:srgbClr val="FFFFFF"/>
                </a:solidFill>
                <a:latin typeface="Arial"/>
                <a:cs typeface="Arial"/>
              </a:rPr>
              <a:t>EVALUATION</a:t>
            </a:r>
            <a:endParaRPr sz="400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9239708" y="249607"/>
            <a:ext cx="8291830" cy="3587115"/>
          </a:xfrm>
          <a:prstGeom prst="rect">
            <a:avLst/>
          </a:prstGeom>
        </p:spPr>
        <p:txBody>
          <a:bodyPr vert="horz" wrap="square" lIns="0" tIns="144145" rIns="0" bIns="0" rtlCol="0">
            <a:spAutoFit/>
          </a:bodyPr>
          <a:lstStyle/>
          <a:p>
            <a:pPr marL="12700" marR="5080" indent="2285365" algn="r">
              <a:lnSpc>
                <a:spcPts val="6770"/>
              </a:lnSpc>
              <a:spcBef>
                <a:spcPts val="1135"/>
              </a:spcBef>
            </a:pPr>
            <a:r>
              <a:rPr sz="6450" spc="70" dirty="0">
                <a:solidFill>
                  <a:srgbClr val="FFDE58"/>
                </a:solidFill>
              </a:rPr>
              <a:t>BRAIN</a:t>
            </a:r>
            <a:r>
              <a:rPr sz="6450" spc="-30" dirty="0">
                <a:solidFill>
                  <a:srgbClr val="FFDE58"/>
                </a:solidFill>
              </a:rPr>
              <a:t> </a:t>
            </a:r>
            <a:r>
              <a:rPr sz="6450" spc="160" dirty="0">
                <a:solidFill>
                  <a:srgbClr val="FFDE58"/>
                </a:solidFill>
              </a:rPr>
              <a:t>TUMOR </a:t>
            </a:r>
            <a:r>
              <a:rPr sz="6450" spc="-155" dirty="0">
                <a:solidFill>
                  <a:srgbClr val="FFDE58"/>
                </a:solidFill>
              </a:rPr>
              <a:t> </a:t>
            </a:r>
            <a:r>
              <a:rPr sz="6450" spc="-50" dirty="0">
                <a:solidFill>
                  <a:srgbClr val="FFDE58"/>
                </a:solidFill>
              </a:rPr>
              <a:t>DETECTION</a:t>
            </a:r>
            <a:r>
              <a:rPr sz="6450" spc="-25" dirty="0">
                <a:solidFill>
                  <a:srgbClr val="FFDE58"/>
                </a:solidFill>
              </a:rPr>
              <a:t> </a:t>
            </a:r>
            <a:r>
              <a:rPr sz="6450" spc="80" dirty="0">
                <a:solidFill>
                  <a:srgbClr val="FFDE58"/>
                </a:solidFill>
              </a:rPr>
              <a:t>USING </a:t>
            </a:r>
            <a:r>
              <a:rPr sz="6450" spc="-125" dirty="0">
                <a:solidFill>
                  <a:srgbClr val="FFDE58"/>
                </a:solidFill>
              </a:rPr>
              <a:t> </a:t>
            </a:r>
            <a:r>
              <a:rPr sz="6450" spc="-459" dirty="0">
                <a:solidFill>
                  <a:srgbClr val="FFDE58"/>
                </a:solidFill>
              </a:rPr>
              <a:t>C</a:t>
            </a:r>
            <a:r>
              <a:rPr sz="6450" spc="204" dirty="0">
                <a:solidFill>
                  <a:srgbClr val="FFDE58"/>
                </a:solidFill>
              </a:rPr>
              <a:t>O</a:t>
            </a:r>
            <a:r>
              <a:rPr sz="6450" spc="675" dirty="0">
                <a:solidFill>
                  <a:srgbClr val="FFDE58"/>
                </a:solidFill>
              </a:rPr>
              <a:t>N</a:t>
            </a:r>
            <a:r>
              <a:rPr sz="6450" spc="-20" dirty="0">
                <a:solidFill>
                  <a:srgbClr val="FFDE58"/>
                </a:solidFill>
              </a:rPr>
              <a:t>V</a:t>
            </a:r>
            <a:r>
              <a:rPr sz="6450" spc="204" dirty="0">
                <a:solidFill>
                  <a:srgbClr val="FFDE58"/>
                </a:solidFill>
              </a:rPr>
              <a:t>O</a:t>
            </a:r>
            <a:r>
              <a:rPr sz="6450" spc="-210" dirty="0">
                <a:solidFill>
                  <a:srgbClr val="FFDE58"/>
                </a:solidFill>
              </a:rPr>
              <a:t>L</a:t>
            </a:r>
            <a:r>
              <a:rPr sz="6450" spc="305" dirty="0">
                <a:solidFill>
                  <a:srgbClr val="FFDE58"/>
                </a:solidFill>
              </a:rPr>
              <a:t>U</a:t>
            </a:r>
            <a:r>
              <a:rPr sz="6450" spc="-114" dirty="0">
                <a:solidFill>
                  <a:srgbClr val="FFDE58"/>
                </a:solidFill>
              </a:rPr>
              <a:t>T</a:t>
            </a:r>
            <a:r>
              <a:rPr sz="6450" spc="430" dirty="0">
                <a:solidFill>
                  <a:srgbClr val="FFDE58"/>
                </a:solidFill>
              </a:rPr>
              <a:t>I</a:t>
            </a:r>
            <a:r>
              <a:rPr sz="6450" spc="204" dirty="0">
                <a:solidFill>
                  <a:srgbClr val="FFDE58"/>
                </a:solidFill>
              </a:rPr>
              <a:t>O</a:t>
            </a:r>
            <a:r>
              <a:rPr sz="6450" spc="675" dirty="0">
                <a:solidFill>
                  <a:srgbClr val="FFDE58"/>
                </a:solidFill>
              </a:rPr>
              <a:t>N</a:t>
            </a:r>
            <a:r>
              <a:rPr sz="6450" spc="-120" dirty="0">
                <a:solidFill>
                  <a:srgbClr val="FFDE58"/>
                </a:solidFill>
              </a:rPr>
              <a:t>A</a:t>
            </a:r>
            <a:r>
              <a:rPr sz="6450" spc="-190" dirty="0">
                <a:solidFill>
                  <a:srgbClr val="FFDE58"/>
                </a:solidFill>
              </a:rPr>
              <a:t>L  </a:t>
            </a:r>
            <a:r>
              <a:rPr sz="6450" spc="-60" dirty="0">
                <a:solidFill>
                  <a:srgbClr val="FFDE58"/>
                </a:solidFill>
              </a:rPr>
              <a:t>NEURAL</a:t>
            </a:r>
            <a:r>
              <a:rPr sz="6450" spc="10" dirty="0">
                <a:solidFill>
                  <a:srgbClr val="FFDE58"/>
                </a:solidFill>
              </a:rPr>
              <a:t> </a:t>
            </a:r>
            <a:r>
              <a:rPr sz="6450" spc="-120" dirty="0">
                <a:solidFill>
                  <a:srgbClr val="FFDE58"/>
                </a:solidFill>
              </a:rPr>
              <a:t>NETWORKS</a:t>
            </a:r>
            <a:endParaRPr sz="6450" dirty="0"/>
          </a:p>
        </p:txBody>
      </p:sp>
      <p:sp>
        <p:nvSpPr>
          <p:cNvPr id="5" name="object 5"/>
          <p:cNvSpPr txBox="1"/>
          <p:nvPr/>
        </p:nvSpPr>
        <p:spPr>
          <a:xfrm>
            <a:off x="14277317" y="5955947"/>
            <a:ext cx="3254375" cy="164782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30"/>
              </a:spcBef>
            </a:pPr>
            <a:r>
              <a:rPr sz="1550" b="1" spc="-10" dirty="0">
                <a:solidFill>
                  <a:srgbClr val="FFFFFF"/>
                </a:solidFill>
                <a:latin typeface="Arial"/>
                <a:cs typeface="Arial"/>
              </a:rPr>
              <a:t>PRESENTED</a:t>
            </a:r>
            <a:r>
              <a:rPr sz="155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-20" dirty="0">
                <a:solidFill>
                  <a:srgbClr val="FFFFFF"/>
                </a:solidFill>
                <a:latin typeface="Arial"/>
                <a:cs typeface="Arial"/>
              </a:rPr>
              <a:t>BY: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215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</a:pPr>
            <a:r>
              <a:rPr sz="1550" b="1" spc="85" dirty="0">
                <a:solidFill>
                  <a:srgbClr val="FFFFFF"/>
                </a:solidFill>
                <a:latin typeface="Arial"/>
                <a:cs typeface="Arial"/>
              </a:rPr>
              <a:t>(101903030) </a:t>
            </a:r>
            <a:r>
              <a:rPr sz="1550" b="1" spc="110" dirty="0">
                <a:solidFill>
                  <a:srgbClr val="FFFFFF"/>
                </a:solidFill>
                <a:latin typeface="Arial"/>
                <a:cs typeface="Arial"/>
              </a:rPr>
              <a:t>ANMOL</a:t>
            </a:r>
            <a:r>
              <a:rPr sz="1550" b="1" spc="6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55" dirty="0">
                <a:solidFill>
                  <a:srgbClr val="FFFFFF"/>
                </a:solidFill>
                <a:latin typeface="Arial"/>
                <a:cs typeface="Arial"/>
              </a:rPr>
              <a:t>CHADHA</a:t>
            </a:r>
            <a:endParaRPr sz="155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315"/>
              </a:spcBef>
            </a:pPr>
            <a:r>
              <a:rPr sz="1550" b="1" spc="85" dirty="0">
                <a:solidFill>
                  <a:srgbClr val="FFFFFF"/>
                </a:solidFill>
                <a:latin typeface="Arial"/>
                <a:cs typeface="Arial"/>
              </a:rPr>
              <a:t>(101903746) </a:t>
            </a:r>
            <a:r>
              <a:rPr sz="1550" b="1" spc="114" dirty="0">
                <a:solidFill>
                  <a:srgbClr val="FFFFFF"/>
                </a:solidFill>
                <a:latin typeface="Arial"/>
                <a:cs typeface="Arial"/>
              </a:rPr>
              <a:t>HIMANSHU</a:t>
            </a:r>
            <a:r>
              <a:rPr sz="1550" b="1" spc="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70" dirty="0">
                <a:solidFill>
                  <a:srgbClr val="FFFFFF"/>
                </a:solidFill>
                <a:latin typeface="Arial"/>
                <a:cs typeface="Arial"/>
              </a:rPr>
              <a:t>SINGH</a:t>
            </a:r>
            <a:endParaRPr sz="1550">
              <a:latin typeface="Arial"/>
              <a:cs typeface="Arial"/>
            </a:endParaRPr>
          </a:p>
          <a:p>
            <a:pPr marR="5080" algn="r">
              <a:lnSpc>
                <a:spcPct val="100000"/>
              </a:lnSpc>
              <a:spcBef>
                <a:spcPts val="315"/>
              </a:spcBef>
            </a:pPr>
            <a:r>
              <a:rPr sz="1550" b="1" spc="85" dirty="0">
                <a:solidFill>
                  <a:srgbClr val="FFFFFF"/>
                </a:solidFill>
                <a:latin typeface="Arial"/>
                <a:cs typeface="Arial"/>
              </a:rPr>
              <a:t>(101903027) </a:t>
            </a:r>
            <a:r>
              <a:rPr sz="1550" b="1" spc="140" dirty="0">
                <a:solidFill>
                  <a:srgbClr val="FFFFFF"/>
                </a:solidFill>
                <a:latin typeface="Arial"/>
                <a:cs typeface="Arial"/>
              </a:rPr>
              <a:t>NITIN</a:t>
            </a:r>
            <a:r>
              <a:rPr sz="155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45" dirty="0">
                <a:solidFill>
                  <a:srgbClr val="FFFFFF"/>
                </a:solidFill>
                <a:latin typeface="Arial"/>
                <a:cs typeface="Arial"/>
              </a:rPr>
              <a:t>SHARMA</a:t>
            </a:r>
            <a:endParaRPr sz="1550">
              <a:latin typeface="Arial"/>
              <a:cs typeface="Arial"/>
            </a:endParaRPr>
          </a:p>
          <a:p>
            <a:pPr marR="64135" algn="r">
              <a:lnSpc>
                <a:spcPct val="100000"/>
              </a:lnSpc>
              <a:spcBef>
                <a:spcPts val="315"/>
              </a:spcBef>
            </a:pPr>
            <a:r>
              <a:rPr sz="1550" b="1" spc="85" dirty="0">
                <a:solidFill>
                  <a:srgbClr val="FFFFFF"/>
                </a:solidFill>
                <a:latin typeface="Arial"/>
                <a:cs typeface="Arial"/>
              </a:rPr>
              <a:t>(101903535) </a:t>
            </a:r>
            <a:r>
              <a:rPr sz="1550" b="1" spc="40" dirty="0">
                <a:solidFill>
                  <a:srgbClr val="FFFFFF"/>
                </a:solidFill>
                <a:latin typeface="Arial"/>
                <a:cs typeface="Arial"/>
              </a:rPr>
              <a:t>ARYAN</a:t>
            </a:r>
            <a:r>
              <a:rPr sz="1550" b="1" spc="5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65" dirty="0">
                <a:solidFill>
                  <a:srgbClr val="FFFFFF"/>
                </a:solidFill>
                <a:latin typeface="Arial"/>
                <a:cs typeface="Arial"/>
              </a:rPr>
              <a:t>TIWARI</a:t>
            </a:r>
            <a:endParaRPr sz="155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4600274" y="7854584"/>
            <a:ext cx="2931160" cy="1682750"/>
          </a:xfrm>
          <a:prstGeom prst="rect">
            <a:avLst/>
          </a:prstGeom>
        </p:spPr>
        <p:txBody>
          <a:bodyPr vert="horz" wrap="square" lIns="0" tIns="5143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405"/>
              </a:spcBef>
            </a:pPr>
            <a:r>
              <a:rPr sz="1550" b="1" spc="-75" dirty="0">
                <a:solidFill>
                  <a:srgbClr val="FFFFFF"/>
                </a:solidFill>
                <a:latin typeface="Arial"/>
                <a:cs typeface="Arial"/>
              </a:rPr>
              <a:t>BE </a:t>
            </a:r>
            <a:r>
              <a:rPr sz="1550" b="1" spc="50" dirty="0">
                <a:solidFill>
                  <a:srgbClr val="FFFFFF"/>
                </a:solidFill>
                <a:latin typeface="Arial"/>
                <a:cs typeface="Arial"/>
              </a:rPr>
              <a:t>FOURTH </a:t>
            </a:r>
            <a:r>
              <a:rPr sz="1550" b="1" spc="-35" dirty="0">
                <a:solidFill>
                  <a:srgbClr val="FFFFFF"/>
                </a:solidFill>
                <a:latin typeface="Arial"/>
                <a:cs typeface="Arial"/>
              </a:rPr>
              <a:t>YEAR</a:t>
            </a:r>
            <a:r>
              <a:rPr sz="1550" b="1" spc="-10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-35" dirty="0">
                <a:solidFill>
                  <a:srgbClr val="FFFFFF"/>
                </a:solidFill>
                <a:latin typeface="Arial"/>
                <a:cs typeface="Arial"/>
              </a:rPr>
              <a:t>COE</a:t>
            </a:r>
            <a:endParaRPr sz="1550">
              <a:latin typeface="Arial"/>
              <a:cs typeface="Arial"/>
            </a:endParaRPr>
          </a:p>
          <a:p>
            <a:pPr marR="64135" algn="r">
              <a:lnSpc>
                <a:spcPct val="100000"/>
              </a:lnSpc>
              <a:spcBef>
                <a:spcPts val="315"/>
              </a:spcBef>
              <a:tabLst>
                <a:tab pos="1063625" algn="l"/>
              </a:tabLst>
            </a:pPr>
            <a:r>
              <a:rPr sz="1550" b="1" spc="-6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50" b="1" spc="15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1550" b="1" spc="-60" dirty="0">
                <a:solidFill>
                  <a:srgbClr val="FFFFFF"/>
                </a:solidFill>
                <a:latin typeface="Arial"/>
                <a:cs typeface="Arial"/>
              </a:rPr>
              <a:t>G</a:t>
            </a:r>
            <a:r>
              <a:rPr sz="1550" b="1" spc="9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50" b="1" spc="22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50" b="1" spc="10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1550" b="1" spc="-65" dirty="0">
                <a:solidFill>
                  <a:srgbClr val="FFFFFF"/>
                </a:solidFill>
                <a:latin typeface="Arial"/>
                <a:cs typeface="Arial"/>
              </a:rPr>
              <a:t>:</a:t>
            </a:r>
            <a:r>
              <a:rPr sz="155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1550" b="1" spc="95" dirty="0">
                <a:solidFill>
                  <a:srgbClr val="FFFFFF"/>
                </a:solidFill>
                <a:latin typeface="Arial"/>
                <a:cs typeface="Arial"/>
              </a:rPr>
              <a:t>28</a:t>
            </a:r>
            <a:r>
              <a:rPr sz="1550" b="1" spc="4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155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1850">
              <a:latin typeface="Arial"/>
              <a:cs typeface="Arial"/>
            </a:endParaRPr>
          </a:p>
          <a:p>
            <a:pPr marL="596900" marR="5080" indent="-584835" algn="r">
              <a:lnSpc>
                <a:spcPct val="116900"/>
              </a:lnSpc>
            </a:pPr>
            <a:r>
              <a:rPr sz="15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UNDER </a:t>
            </a:r>
            <a:r>
              <a:rPr sz="1550" spc="25" dirty="0">
                <a:solidFill>
                  <a:srgbClr val="FFFFFF"/>
                </a:solidFill>
                <a:latin typeface="Lucida Sans Unicode"/>
                <a:cs typeface="Lucida Sans Unicode"/>
              </a:rPr>
              <a:t>THE</a:t>
            </a:r>
            <a:r>
              <a:rPr sz="1550" spc="-6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MENTORSHIP</a:t>
            </a:r>
            <a:r>
              <a:rPr sz="1550" spc="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35" dirty="0">
                <a:solidFill>
                  <a:srgbClr val="FFFFFF"/>
                </a:solidFill>
                <a:latin typeface="Lucida Sans Unicode"/>
                <a:cs typeface="Lucida Sans Unicode"/>
              </a:rPr>
              <a:t>OF </a:t>
            </a:r>
            <a:r>
              <a:rPr sz="1550" spc="-1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10" dirty="0">
                <a:solidFill>
                  <a:srgbClr val="FFFFFF"/>
                </a:solidFill>
                <a:latin typeface="Lucida Sans Unicode"/>
                <a:cs typeface="Lucida Sans Unicode"/>
              </a:rPr>
              <a:t>DR. </a:t>
            </a:r>
            <a:r>
              <a:rPr sz="155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HARKIRAN</a:t>
            </a:r>
            <a:r>
              <a:rPr sz="1550" spc="1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30" dirty="0">
                <a:solidFill>
                  <a:srgbClr val="FFFFFF"/>
                </a:solidFill>
                <a:latin typeface="Lucida Sans Unicode"/>
                <a:cs typeface="Lucida Sans Unicode"/>
              </a:rPr>
              <a:t>KAUR </a:t>
            </a:r>
            <a:r>
              <a:rPr sz="1550" spc="-5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25" dirty="0">
                <a:solidFill>
                  <a:srgbClr val="FFFFFF"/>
                </a:solidFill>
                <a:latin typeface="Lucida Sans Unicode"/>
                <a:cs typeface="Lucida Sans Unicode"/>
              </a:rPr>
              <a:t>ASSISTANT</a:t>
            </a:r>
            <a:r>
              <a:rPr sz="1550" spc="-40" dirty="0">
                <a:solidFill>
                  <a:srgbClr val="FFFFFF"/>
                </a:solidFill>
                <a:latin typeface="Lucida Sans Unicode"/>
                <a:cs typeface="Lucida Sans Unicode"/>
              </a:rPr>
              <a:t> </a:t>
            </a:r>
            <a:r>
              <a:rPr sz="1550" spc="75" dirty="0">
                <a:solidFill>
                  <a:srgbClr val="FFFFFF"/>
                </a:solidFill>
                <a:latin typeface="Lucida Sans Unicode"/>
                <a:cs typeface="Lucida Sans Unicode"/>
              </a:rPr>
              <a:t>PROFESSOR</a:t>
            </a:r>
            <a:endParaRPr sz="15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3514069" cy="10287000"/>
          </a:xfrm>
          <a:custGeom>
            <a:avLst/>
            <a:gdLst/>
            <a:ahLst/>
            <a:cxnLst/>
            <a:rect l="l" t="t" r="r" b="b"/>
            <a:pathLst>
              <a:path w="13514069" h="10287000">
                <a:moveTo>
                  <a:pt x="0" y="10286999"/>
                </a:moveTo>
                <a:lnTo>
                  <a:pt x="13513820" y="10286999"/>
                </a:lnTo>
                <a:lnTo>
                  <a:pt x="13513820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2811319"/>
            <a:ext cx="1409700" cy="180975"/>
          </a:xfrm>
          <a:custGeom>
            <a:avLst/>
            <a:gdLst/>
            <a:ahLst/>
            <a:cxnLst/>
            <a:rect l="l" t="t" r="r" b="b"/>
            <a:pathLst>
              <a:path w="1409700" h="180975">
                <a:moveTo>
                  <a:pt x="0" y="0"/>
                </a:moveTo>
                <a:lnTo>
                  <a:pt x="1409699" y="0"/>
                </a:lnTo>
                <a:lnTo>
                  <a:pt x="1409699" y="180646"/>
                </a:lnTo>
                <a:lnTo>
                  <a:pt x="0" y="180646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13820" y="1"/>
            <a:ext cx="4774565" cy="10287000"/>
          </a:xfrm>
          <a:custGeom>
            <a:avLst/>
            <a:gdLst/>
            <a:ahLst/>
            <a:cxnLst/>
            <a:rect l="l" t="t" r="r" b="b"/>
            <a:pathLst>
              <a:path w="4774565" h="10287000">
                <a:moveTo>
                  <a:pt x="0" y="0"/>
                </a:moveTo>
                <a:lnTo>
                  <a:pt x="4774177" y="0"/>
                </a:lnTo>
                <a:lnTo>
                  <a:pt x="4774177" y="10286998"/>
                </a:lnTo>
                <a:lnTo>
                  <a:pt x="0" y="10286998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36977" y="9649642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49552" y="9378018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36977" y="9106395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36977" y="8834769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49552" y="8563143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49552" y="8291519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9552" y="8019893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49552" y="7748267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144000" y="337269"/>
            <a:ext cx="8115299" cy="40195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28700" y="3416648"/>
            <a:ext cx="9753599" cy="32861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535729" y="3783153"/>
            <a:ext cx="1896745" cy="2025650"/>
          </a:xfrm>
          <a:custGeom>
            <a:avLst/>
            <a:gdLst/>
            <a:ahLst/>
            <a:cxnLst/>
            <a:rect l="l" t="t" r="r" b="b"/>
            <a:pathLst>
              <a:path w="1896744" h="2025650">
                <a:moveTo>
                  <a:pt x="34734" y="4890"/>
                </a:moveTo>
                <a:lnTo>
                  <a:pt x="4822" y="0"/>
                </a:lnTo>
                <a:lnTo>
                  <a:pt x="4679" y="58"/>
                </a:lnTo>
                <a:lnTo>
                  <a:pt x="164" y="43267"/>
                </a:lnTo>
                <a:lnTo>
                  <a:pt x="0" y="89293"/>
                </a:lnTo>
                <a:lnTo>
                  <a:pt x="3939" y="137705"/>
                </a:lnTo>
                <a:lnTo>
                  <a:pt x="11727" y="188152"/>
                </a:lnTo>
                <a:lnTo>
                  <a:pt x="23112" y="240284"/>
                </a:lnTo>
                <a:lnTo>
                  <a:pt x="37837" y="293750"/>
                </a:lnTo>
                <a:lnTo>
                  <a:pt x="55648" y="348198"/>
                </a:lnTo>
                <a:lnTo>
                  <a:pt x="101425" y="462491"/>
                </a:lnTo>
                <a:lnTo>
                  <a:pt x="136068" y="535827"/>
                </a:lnTo>
                <a:lnTo>
                  <a:pt x="158820" y="579432"/>
                </a:lnTo>
                <a:lnTo>
                  <a:pt x="182798" y="622429"/>
                </a:lnTo>
                <a:lnTo>
                  <a:pt x="207887" y="664623"/>
                </a:lnTo>
                <a:lnTo>
                  <a:pt x="231774" y="702349"/>
                </a:lnTo>
                <a:lnTo>
                  <a:pt x="104577" y="392043"/>
                </a:lnTo>
                <a:lnTo>
                  <a:pt x="84414" y="338113"/>
                </a:lnTo>
                <a:lnTo>
                  <a:pt x="67120" y="284923"/>
                </a:lnTo>
                <a:lnTo>
                  <a:pt x="52893" y="232895"/>
                </a:lnTo>
                <a:lnTo>
                  <a:pt x="41932" y="182449"/>
                </a:lnTo>
                <a:lnTo>
                  <a:pt x="34437" y="134005"/>
                </a:lnTo>
                <a:lnTo>
                  <a:pt x="30606" y="87984"/>
                </a:lnTo>
                <a:lnTo>
                  <a:pt x="30639" y="44805"/>
                </a:lnTo>
                <a:lnTo>
                  <a:pt x="34734" y="4890"/>
                </a:lnTo>
                <a:close/>
              </a:path>
              <a:path w="1896744" h="2025650">
                <a:moveTo>
                  <a:pt x="412350" y="955048"/>
                </a:moveTo>
                <a:lnTo>
                  <a:pt x="388135" y="895974"/>
                </a:lnTo>
                <a:lnTo>
                  <a:pt x="382793" y="930569"/>
                </a:lnTo>
                <a:lnTo>
                  <a:pt x="380682" y="967744"/>
                </a:lnTo>
                <a:lnTo>
                  <a:pt x="382047" y="1007568"/>
                </a:lnTo>
                <a:lnTo>
                  <a:pt x="387145" y="1050176"/>
                </a:lnTo>
                <a:lnTo>
                  <a:pt x="396179" y="1095437"/>
                </a:lnTo>
                <a:lnTo>
                  <a:pt x="409433" y="1143620"/>
                </a:lnTo>
                <a:lnTo>
                  <a:pt x="427137" y="1194726"/>
                </a:lnTo>
                <a:lnTo>
                  <a:pt x="449535" y="1248824"/>
                </a:lnTo>
                <a:lnTo>
                  <a:pt x="476872" y="1305983"/>
                </a:lnTo>
                <a:lnTo>
                  <a:pt x="530335" y="1365814"/>
                </a:lnTo>
                <a:lnTo>
                  <a:pt x="476405" y="1234249"/>
                </a:lnTo>
                <a:lnTo>
                  <a:pt x="454205" y="1179964"/>
                </a:lnTo>
                <a:lnTo>
                  <a:pt x="437052" y="1129179"/>
                </a:lnTo>
                <a:lnTo>
                  <a:pt x="424602" y="1081786"/>
                </a:lnTo>
                <a:lnTo>
                  <a:pt x="416511" y="1037680"/>
                </a:lnTo>
                <a:lnTo>
                  <a:pt x="412435" y="996755"/>
                </a:lnTo>
                <a:lnTo>
                  <a:pt x="412028" y="958905"/>
                </a:lnTo>
                <a:lnTo>
                  <a:pt x="412350" y="955048"/>
                </a:lnTo>
                <a:close/>
              </a:path>
              <a:path w="1896744" h="2025650">
                <a:moveTo>
                  <a:pt x="865711" y="796826"/>
                </a:moveTo>
                <a:lnTo>
                  <a:pt x="839411" y="751243"/>
                </a:lnTo>
                <a:lnTo>
                  <a:pt x="799014" y="716365"/>
                </a:lnTo>
                <a:lnTo>
                  <a:pt x="759377" y="696439"/>
                </a:lnTo>
                <a:lnTo>
                  <a:pt x="715091" y="683694"/>
                </a:lnTo>
                <a:lnTo>
                  <a:pt x="667764" y="678403"/>
                </a:lnTo>
                <a:lnTo>
                  <a:pt x="619001" y="680839"/>
                </a:lnTo>
                <a:lnTo>
                  <a:pt x="570408" y="691273"/>
                </a:lnTo>
                <a:lnTo>
                  <a:pt x="526077" y="709184"/>
                </a:lnTo>
                <a:lnTo>
                  <a:pt x="485681" y="734764"/>
                </a:lnTo>
                <a:lnTo>
                  <a:pt x="449634" y="768714"/>
                </a:lnTo>
                <a:lnTo>
                  <a:pt x="419688" y="810884"/>
                </a:lnTo>
                <a:lnTo>
                  <a:pt x="397264" y="861336"/>
                </a:lnTo>
                <a:lnTo>
                  <a:pt x="383116" y="846751"/>
                </a:lnTo>
                <a:lnTo>
                  <a:pt x="354850" y="818630"/>
                </a:lnTo>
                <a:lnTo>
                  <a:pt x="310119" y="762185"/>
                </a:lnTo>
                <a:lnTo>
                  <a:pt x="280026" y="719824"/>
                </a:lnTo>
                <a:lnTo>
                  <a:pt x="250863" y="675791"/>
                </a:lnTo>
                <a:lnTo>
                  <a:pt x="222794" y="630364"/>
                </a:lnTo>
                <a:lnTo>
                  <a:pt x="195982" y="583821"/>
                </a:lnTo>
                <a:lnTo>
                  <a:pt x="170590" y="536440"/>
                </a:lnTo>
                <a:lnTo>
                  <a:pt x="146783" y="488498"/>
                </a:lnTo>
                <a:lnTo>
                  <a:pt x="124725" y="440273"/>
                </a:lnTo>
                <a:lnTo>
                  <a:pt x="104577" y="392043"/>
                </a:lnTo>
                <a:lnTo>
                  <a:pt x="231774" y="702349"/>
                </a:lnTo>
                <a:lnTo>
                  <a:pt x="260949" y="745836"/>
                </a:lnTo>
                <a:lnTo>
                  <a:pt x="288718" y="784497"/>
                </a:lnTo>
                <a:lnTo>
                  <a:pt x="317103" y="821527"/>
                </a:lnTo>
                <a:lnTo>
                  <a:pt x="352328" y="860175"/>
                </a:lnTo>
                <a:lnTo>
                  <a:pt x="370254" y="877800"/>
                </a:lnTo>
                <a:lnTo>
                  <a:pt x="388135" y="895974"/>
                </a:lnTo>
                <a:lnTo>
                  <a:pt x="412350" y="955048"/>
                </a:lnTo>
                <a:lnTo>
                  <a:pt x="414946" y="924023"/>
                </a:lnTo>
                <a:lnTo>
                  <a:pt x="449241" y="956267"/>
                </a:lnTo>
                <a:lnTo>
                  <a:pt x="420110" y="885192"/>
                </a:lnTo>
                <a:lnTo>
                  <a:pt x="439112" y="835071"/>
                </a:lnTo>
                <a:lnTo>
                  <a:pt x="465996" y="793989"/>
                </a:lnTo>
                <a:lnTo>
                  <a:pt x="499292" y="761495"/>
                </a:lnTo>
                <a:lnTo>
                  <a:pt x="537533" y="737130"/>
                </a:lnTo>
                <a:lnTo>
                  <a:pt x="579249" y="720438"/>
                </a:lnTo>
                <a:lnTo>
                  <a:pt x="633941" y="710008"/>
                </a:lnTo>
                <a:lnTo>
                  <a:pt x="688318" y="710694"/>
                </a:lnTo>
                <a:lnTo>
                  <a:pt x="739020" y="721661"/>
                </a:lnTo>
                <a:lnTo>
                  <a:pt x="782684" y="742073"/>
                </a:lnTo>
                <a:lnTo>
                  <a:pt x="816100" y="770801"/>
                </a:lnTo>
                <a:lnTo>
                  <a:pt x="836947" y="806896"/>
                </a:lnTo>
                <a:lnTo>
                  <a:pt x="868681" y="884314"/>
                </a:lnTo>
                <a:lnTo>
                  <a:pt x="869421" y="881917"/>
                </a:lnTo>
                <a:lnTo>
                  <a:pt x="873487" y="851721"/>
                </a:lnTo>
                <a:lnTo>
                  <a:pt x="872149" y="823267"/>
                </a:lnTo>
                <a:lnTo>
                  <a:pt x="865711" y="796826"/>
                </a:lnTo>
                <a:close/>
              </a:path>
              <a:path w="1896744" h="2025650">
                <a:moveTo>
                  <a:pt x="1895323" y="1994786"/>
                </a:moveTo>
                <a:lnTo>
                  <a:pt x="1730004" y="1987300"/>
                </a:lnTo>
                <a:lnTo>
                  <a:pt x="1338529" y="1916270"/>
                </a:lnTo>
                <a:lnTo>
                  <a:pt x="877620" y="1708836"/>
                </a:lnTo>
                <a:lnTo>
                  <a:pt x="503999" y="1292139"/>
                </a:lnTo>
                <a:lnTo>
                  <a:pt x="476405" y="1234249"/>
                </a:lnTo>
                <a:lnTo>
                  <a:pt x="530335" y="1365814"/>
                </a:lnTo>
                <a:lnTo>
                  <a:pt x="859239" y="1733888"/>
                </a:lnTo>
                <a:lnTo>
                  <a:pt x="1329278" y="1946094"/>
                </a:lnTo>
                <a:lnTo>
                  <a:pt x="1727938" y="2018074"/>
                </a:lnTo>
                <a:lnTo>
                  <a:pt x="1896169" y="2025295"/>
                </a:lnTo>
                <a:lnTo>
                  <a:pt x="1895323" y="1994786"/>
                </a:lnTo>
                <a:close/>
              </a:path>
              <a:path w="1896744" h="2025650">
                <a:moveTo>
                  <a:pt x="868681" y="884314"/>
                </a:moveTo>
                <a:lnTo>
                  <a:pt x="836947" y="806896"/>
                </a:lnTo>
                <a:lnTo>
                  <a:pt x="842057" y="827661"/>
                </a:lnTo>
                <a:lnTo>
                  <a:pt x="843164" y="850427"/>
                </a:lnTo>
                <a:lnTo>
                  <a:pt x="831333" y="902349"/>
                </a:lnTo>
                <a:lnTo>
                  <a:pt x="811393" y="945405"/>
                </a:lnTo>
                <a:lnTo>
                  <a:pt x="789345" y="979648"/>
                </a:lnTo>
                <a:lnTo>
                  <a:pt x="740207" y="1024092"/>
                </a:lnTo>
                <a:lnTo>
                  <a:pt x="685242" y="1040869"/>
                </a:lnTo>
                <a:lnTo>
                  <a:pt x="655319" y="1040023"/>
                </a:lnTo>
                <a:lnTo>
                  <a:pt x="585076" y="1017798"/>
                </a:lnTo>
                <a:lnTo>
                  <a:pt x="545017" y="993931"/>
                </a:lnTo>
                <a:lnTo>
                  <a:pt x="503900" y="963030"/>
                </a:lnTo>
                <a:lnTo>
                  <a:pt x="462130" y="926363"/>
                </a:lnTo>
                <a:lnTo>
                  <a:pt x="420108" y="885197"/>
                </a:lnTo>
                <a:lnTo>
                  <a:pt x="449247" y="956273"/>
                </a:lnTo>
                <a:lnTo>
                  <a:pt x="495307" y="995604"/>
                </a:lnTo>
                <a:lnTo>
                  <a:pt x="535486" y="1024441"/>
                </a:lnTo>
                <a:lnTo>
                  <a:pt x="575487" y="1047161"/>
                </a:lnTo>
                <a:lnTo>
                  <a:pt x="615182" y="1062654"/>
                </a:lnTo>
                <a:lnTo>
                  <a:pt x="687770" y="1071065"/>
                </a:lnTo>
                <a:lnTo>
                  <a:pt x="722426" y="1064693"/>
                </a:lnTo>
                <a:lnTo>
                  <a:pt x="785729" y="1028492"/>
                </a:lnTo>
                <a:lnTo>
                  <a:pt x="813356" y="998418"/>
                </a:lnTo>
                <a:lnTo>
                  <a:pt x="838040" y="960175"/>
                </a:lnTo>
                <a:lnTo>
                  <a:pt x="859646" y="913584"/>
                </a:lnTo>
                <a:lnTo>
                  <a:pt x="868681" y="884314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358059" y="5673121"/>
            <a:ext cx="213995" cy="244475"/>
          </a:xfrm>
          <a:custGeom>
            <a:avLst/>
            <a:gdLst/>
            <a:ahLst/>
            <a:cxnLst/>
            <a:rect l="l" t="t" r="r" b="b"/>
            <a:pathLst>
              <a:path w="213994" h="244475">
                <a:moveTo>
                  <a:pt x="213975" y="116470"/>
                </a:moveTo>
                <a:lnTo>
                  <a:pt x="0" y="0"/>
                </a:lnTo>
                <a:lnTo>
                  <a:pt x="6614" y="243867"/>
                </a:lnTo>
                <a:lnTo>
                  <a:pt x="213975" y="11647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341027" y="5645270"/>
            <a:ext cx="263525" cy="299720"/>
          </a:xfrm>
          <a:custGeom>
            <a:avLst/>
            <a:gdLst/>
            <a:ahLst/>
            <a:cxnLst/>
            <a:rect l="l" t="t" r="r" b="b"/>
            <a:pathLst>
              <a:path w="263525" h="299720">
                <a:moveTo>
                  <a:pt x="263403" y="143401"/>
                </a:moveTo>
                <a:lnTo>
                  <a:pt x="0" y="0"/>
                </a:lnTo>
                <a:lnTo>
                  <a:pt x="8102" y="299484"/>
                </a:lnTo>
                <a:lnTo>
                  <a:pt x="11770" y="297981"/>
                </a:lnTo>
                <a:lnTo>
                  <a:pt x="51585" y="273517"/>
                </a:lnTo>
                <a:lnTo>
                  <a:pt x="39077" y="243002"/>
                </a:lnTo>
                <a:lnTo>
                  <a:pt x="33982" y="55528"/>
                </a:lnTo>
                <a:lnTo>
                  <a:pt x="198510" y="145090"/>
                </a:lnTo>
                <a:lnTo>
                  <a:pt x="211002" y="175566"/>
                </a:lnTo>
                <a:lnTo>
                  <a:pt x="239448" y="158088"/>
                </a:lnTo>
                <a:lnTo>
                  <a:pt x="263403" y="143401"/>
                </a:lnTo>
                <a:close/>
              </a:path>
              <a:path w="263525" h="299720">
                <a:moveTo>
                  <a:pt x="211002" y="175566"/>
                </a:moveTo>
                <a:lnTo>
                  <a:pt x="198510" y="145090"/>
                </a:lnTo>
                <a:lnTo>
                  <a:pt x="39077" y="243002"/>
                </a:lnTo>
                <a:lnTo>
                  <a:pt x="51585" y="273517"/>
                </a:lnTo>
                <a:lnTo>
                  <a:pt x="211002" y="175566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1016000" y="1003620"/>
            <a:ext cx="6053455" cy="1659889"/>
          </a:xfrm>
          <a:prstGeom prst="rect">
            <a:avLst/>
          </a:prstGeom>
        </p:spPr>
        <p:txBody>
          <a:bodyPr vert="horz" wrap="square" lIns="0" tIns="99060" rIns="0" bIns="0" rtlCol="0">
            <a:spAutoFit/>
          </a:bodyPr>
          <a:lstStyle/>
          <a:p>
            <a:pPr marL="12700" marR="5080">
              <a:lnSpc>
                <a:spcPts val="6150"/>
              </a:lnSpc>
              <a:spcBef>
                <a:spcPts val="780"/>
              </a:spcBef>
            </a:pPr>
            <a:r>
              <a:rPr sz="5600" spc="-165" dirty="0"/>
              <a:t>GRAPHICAL </a:t>
            </a:r>
            <a:r>
              <a:rPr sz="5600" spc="-360" dirty="0"/>
              <a:t>USER  </a:t>
            </a:r>
            <a:r>
              <a:rPr sz="5600" spc="-220" dirty="0"/>
              <a:t>INTERFACE</a:t>
            </a:r>
            <a:endParaRPr sz="5600" dirty="0"/>
          </a:p>
        </p:txBody>
      </p:sp>
      <p:sp>
        <p:nvSpPr>
          <p:cNvPr id="20" name="object 20"/>
          <p:cNvSpPr txBox="1"/>
          <p:nvPr/>
        </p:nvSpPr>
        <p:spPr>
          <a:xfrm>
            <a:off x="13918738" y="4487760"/>
            <a:ext cx="4043679" cy="1787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2000" spc="100" dirty="0">
                <a:solidFill>
                  <a:srgbClr val="01256F"/>
                </a:solidFill>
                <a:latin typeface="Tahoma"/>
                <a:cs typeface="Tahoma"/>
              </a:rPr>
              <a:t>Gui </a:t>
            </a:r>
            <a:r>
              <a:rPr sz="2000" spc="110" dirty="0">
                <a:solidFill>
                  <a:srgbClr val="01256F"/>
                </a:solidFill>
                <a:latin typeface="Tahoma"/>
                <a:cs typeface="Tahoma"/>
              </a:rPr>
              <a:t>Home- The </a:t>
            </a:r>
            <a:r>
              <a:rPr sz="2000" spc="160" dirty="0">
                <a:solidFill>
                  <a:srgbClr val="01256F"/>
                </a:solidFill>
                <a:latin typeface="Tahoma"/>
                <a:cs typeface="Tahoma"/>
              </a:rPr>
              <a:t>HOME </a:t>
            </a:r>
            <a:r>
              <a:rPr sz="2000" spc="150" dirty="0">
                <a:solidFill>
                  <a:srgbClr val="01256F"/>
                </a:solidFill>
                <a:latin typeface="Tahoma"/>
                <a:cs typeface="Tahoma"/>
              </a:rPr>
              <a:t>page  </a:t>
            </a:r>
            <a:r>
              <a:rPr sz="2000" spc="110" dirty="0">
                <a:solidFill>
                  <a:srgbClr val="01256F"/>
                </a:solidFill>
                <a:latin typeface="Tahoma"/>
                <a:cs typeface="Tahoma"/>
              </a:rPr>
              <a:t>contains </a:t>
            </a:r>
            <a:r>
              <a:rPr sz="2000" spc="95" dirty="0">
                <a:solidFill>
                  <a:srgbClr val="01256F"/>
                </a:solidFill>
                <a:latin typeface="Tahoma"/>
                <a:cs typeface="Tahoma"/>
              </a:rPr>
              <a:t>the </a:t>
            </a:r>
            <a:r>
              <a:rPr sz="2000" spc="50" dirty="0">
                <a:solidFill>
                  <a:srgbClr val="01256F"/>
                </a:solidFill>
                <a:latin typeface="Tahoma"/>
                <a:cs typeface="Tahoma"/>
              </a:rPr>
              <a:t>title, </a:t>
            </a:r>
            <a:r>
              <a:rPr sz="2000" spc="65" dirty="0">
                <a:solidFill>
                  <a:srgbClr val="01256F"/>
                </a:solidFill>
                <a:latin typeface="Tahoma"/>
                <a:cs typeface="Tahoma"/>
              </a:rPr>
              <a:t>an </a:t>
            </a:r>
            <a:r>
              <a:rPr sz="2000" spc="80" dirty="0">
                <a:solidFill>
                  <a:srgbClr val="01256F"/>
                </a:solidFill>
                <a:latin typeface="Tahoma"/>
                <a:cs typeface="Tahoma"/>
              </a:rPr>
              <a:t>image,  </a:t>
            </a:r>
            <a:r>
              <a:rPr sz="2000" spc="85" dirty="0">
                <a:solidFill>
                  <a:srgbClr val="01256F"/>
                </a:solidFill>
                <a:latin typeface="Tahoma"/>
                <a:cs typeface="Tahoma"/>
              </a:rPr>
              <a:t>tagline </a:t>
            </a:r>
            <a:r>
              <a:rPr sz="2000" spc="95" dirty="0">
                <a:solidFill>
                  <a:srgbClr val="01256F"/>
                </a:solidFill>
                <a:latin typeface="Tahoma"/>
                <a:cs typeface="Tahoma"/>
              </a:rPr>
              <a:t>and </a:t>
            </a:r>
            <a:r>
              <a:rPr sz="2000" spc="65" dirty="0">
                <a:solidFill>
                  <a:srgbClr val="01256F"/>
                </a:solidFill>
                <a:latin typeface="Tahoma"/>
                <a:cs typeface="Tahoma"/>
              </a:rPr>
              <a:t>information </a:t>
            </a:r>
            <a:r>
              <a:rPr sz="2000" spc="105" dirty="0">
                <a:solidFill>
                  <a:srgbClr val="01256F"/>
                </a:solidFill>
                <a:latin typeface="Tahoma"/>
                <a:cs typeface="Tahoma"/>
              </a:rPr>
              <a:t>about  </a:t>
            </a:r>
            <a:r>
              <a:rPr sz="2000" spc="95" dirty="0">
                <a:solidFill>
                  <a:srgbClr val="01256F"/>
                </a:solidFill>
                <a:latin typeface="Tahoma"/>
                <a:cs typeface="Tahoma"/>
              </a:rPr>
              <a:t>the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45" dirty="0">
                <a:solidFill>
                  <a:srgbClr val="01256F"/>
                </a:solidFill>
                <a:latin typeface="Tahoma"/>
                <a:cs typeface="Tahoma"/>
              </a:rPr>
              <a:t>basic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60" dirty="0">
                <a:solidFill>
                  <a:srgbClr val="01256F"/>
                </a:solidFill>
                <a:latin typeface="Tahoma"/>
                <a:cs typeface="Tahoma"/>
              </a:rPr>
              <a:t>idea.</a:t>
            </a:r>
            <a:r>
              <a:rPr sz="2000" spc="-70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-100" dirty="0">
                <a:solidFill>
                  <a:srgbClr val="01256F"/>
                </a:solidFill>
                <a:latin typeface="Tahoma"/>
                <a:cs typeface="Tahoma"/>
              </a:rPr>
              <a:t>It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01256F"/>
                </a:solidFill>
                <a:latin typeface="Tahoma"/>
                <a:cs typeface="Tahoma"/>
              </a:rPr>
              <a:t>holds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01256F"/>
                </a:solidFill>
                <a:latin typeface="Tahoma"/>
                <a:cs typeface="Tahoma"/>
              </a:rPr>
              <a:t>the</a:t>
            </a:r>
            <a:r>
              <a:rPr sz="2000" spc="-70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10" dirty="0">
                <a:solidFill>
                  <a:srgbClr val="01256F"/>
                </a:solidFill>
                <a:latin typeface="Tahoma"/>
                <a:cs typeface="Tahoma"/>
              </a:rPr>
              <a:t>direct  </a:t>
            </a:r>
            <a:r>
              <a:rPr sz="2000" spc="85" dirty="0">
                <a:solidFill>
                  <a:srgbClr val="01256F"/>
                </a:solidFill>
                <a:latin typeface="Tahoma"/>
                <a:cs typeface="Tahoma"/>
              </a:rPr>
              <a:t>links</a:t>
            </a:r>
            <a:r>
              <a:rPr sz="2000" spc="-80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20" dirty="0">
                <a:solidFill>
                  <a:srgbClr val="01256F"/>
                </a:solidFill>
                <a:latin typeface="Tahoma"/>
                <a:cs typeface="Tahoma"/>
              </a:rPr>
              <a:t>to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75" dirty="0">
                <a:solidFill>
                  <a:srgbClr val="01256F"/>
                </a:solidFill>
                <a:latin typeface="Tahoma"/>
                <a:cs typeface="Tahoma"/>
              </a:rPr>
              <a:t>DETAILS</a:t>
            </a:r>
            <a:r>
              <a:rPr sz="2000" spc="-75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05" dirty="0">
                <a:solidFill>
                  <a:srgbClr val="01256F"/>
                </a:solidFill>
                <a:latin typeface="Tahoma"/>
                <a:cs typeface="Tahoma"/>
              </a:rPr>
              <a:t>&amp;</a:t>
            </a:r>
            <a:r>
              <a:rPr sz="2000" spc="-80" dirty="0">
                <a:solidFill>
                  <a:srgbClr val="01256F"/>
                </a:solidFill>
                <a:latin typeface="Tahoma"/>
                <a:cs typeface="Tahoma"/>
              </a:rPr>
              <a:t> </a:t>
            </a:r>
            <a:r>
              <a:rPr sz="2000" spc="150" dirty="0">
                <a:solidFill>
                  <a:srgbClr val="01256F"/>
                </a:solidFill>
                <a:latin typeface="Tahoma"/>
                <a:cs typeface="Tahoma"/>
              </a:rPr>
              <a:t>CONTACTS.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016000" y="6834182"/>
            <a:ext cx="3783329" cy="2492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2720">
              <a:lnSpc>
                <a:spcPct val="115599"/>
              </a:lnSpc>
              <a:spcBef>
                <a:spcPts val="100"/>
              </a:spcBef>
            </a:pPr>
            <a:r>
              <a:rPr sz="2000" spc="100" dirty="0">
                <a:solidFill>
                  <a:srgbClr val="FFDE58"/>
                </a:solidFill>
                <a:latin typeface="Tahoma"/>
                <a:cs typeface="Tahoma"/>
              </a:rPr>
              <a:t>Gui </a:t>
            </a:r>
            <a:r>
              <a:rPr sz="2000" spc="85" dirty="0">
                <a:solidFill>
                  <a:srgbClr val="FFDE58"/>
                </a:solidFill>
                <a:latin typeface="Tahoma"/>
                <a:cs typeface="Tahoma"/>
              </a:rPr>
              <a:t>Details- </a:t>
            </a:r>
            <a:r>
              <a:rPr sz="2000" spc="-110" dirty="0">
                <a:solidFill>
                  <a:srgbClr val="FFDE58"/>
                </a:solidFill>
                <a:latin typeface="Tahoma"/>
                <a:cs typeface="Tahoma"/>
              </a:rPr>
              <a:t>In </a:t>
            </a:r>
            <a:r>
              <a:rPr sz="2000" spc="75" dirty="0">
                <a:solidFill>
                  <a:srgbClr val="FFDE58"/>
                </a:solidFill>
                <a:latin typeface="Tahoma"/>
                <a:cs typeface="Tahoma"/>
              </a:rPr>
              <a:t>DETAILS</a:t>
            </a:r>
            <a:r>
              <a:rPr sz="2000" spc="-3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05" dirty="0">
                <a:solidFill>
                  <a:srgbClr val="FFDE58"/>
                </a:solidFill>
                <a:latin typeface="Tahoma"/>
                <a:cs typeface="Tahoma"/>
              </a:rPr>
              <a:t>page,  </a:t>
            </a:r>
            <a:r>
              <a:rPr sz="2000" spc="130" dirty="0">
                <a:solidFill>
                  <a:srgbClr val="FFDE58"/>
                </a:solidFill>
                <a:latin typeface="Tahoma"/>
                <a:cs typeface="Tahoma"/>
              </a:rPr>
              <a:t>person </a:t>
            </a:r>
            <a:r>
              <a:rPr sz="2000" spc="160" dirty="0">
                <a:solidFill>
                  <a:srgbClr val="FFDE58"/>
                </a:solidFill>
                <a:latin typeface="Tahoma"/>
                <a:cs typeface="Tahoma"/>
              </a:rPr>
              <a:t>needs </a:t>
            </a:r>
            <a:r>
              <a:rPr sz="2000" spc="120" dirty="0">
                <a:solidFill>
                  <a:srgbClr val="FFDE58"/>
                </a:solidFill>
                <a:latin typeface="Tahoma"/>
                <a:cs typeface="Tahoma"/>
              </a:rPr>
              <a:t>to </a:t>
            </a:r>
            <a:r>
              <a:rPr sz="2000" spc="100" dirty="0">
                <a:solidFill>
                  <a:srgbClr val="FFDE58"/>
                </a:solidFill>
                <a:latin typeface="Tahoma"/>
                <a:cs typeface="Tahoma"/>
              </a:rPr>
              <a:t>sign </a:t>
            </a:r>
            <a:r>
              <a:rPr sz="2000" spc="95" dirty="0">
                <a:solidFill>
                  <a:srgbClr val="FFDE58"/>
                </a:solidFill>
                <a:latin typeface="Tahoma"/>
                <a:cs typeface="Tahoma"/>
              </a:rPr>
              <a:t>up </a:t>
            </a:r>
            <a:r>
              <a:rPr sz="2000" spc="125" dirty="0">
                <a:solidFill>
                  <a:srgbClr val="FFDE58"/>
                </a:solidFill>
                <a:latin typeface="Tahoma"/>
                <a:cs typeface="Tahoma"/>
              </a:rPr>
              <a:t>by  </a:t>
            </a:r>
            <a:r>
              <a:rPr sz="2000" spc="100" dirty="0">
                <a:solidFill>
                  <a:srgbClr val="FFDE58"/>
                </a:solidFill>
                <a:latin typeface="Tahoma"/>
                <a:cs typeface="Tahoma"/>
              </a:rPr>
              <a:t>adding </a:t>
            </a:r>
            <a:r>
              <a:rPr sz="2000" spc="145" dirty="0">
                <a:solidFill>
                  <a:srgbClr val="FFDE58"/>
                </a:solidFill>
                <a:latin typeface="Tahoma"/>
                <a:cs typeface="Tahoma"/>
              </a:rPr>
              <a:t>necessary </a:t>
            </a:r>
            <a:r>
              <a:rPr sz="2000" spc="120" dirty="0">
                <a:solidFill>
                  <a:srgbClr val="FFDE58"/>
                </a:solidFill>
                <a:latin typeface="Tahoma"/>
                <a:cs typeface="Tahoma"/>
              </a:rPr>
              <a:t>personal  </a:t>
            </a:r>
            <a:r>
              <a:rPr sz="2000" spc="65" dirty="0">
                <a:solidFill>
                  <a:srgbClr val="FFDE58"/>
                </a:solidFill>
                <a:latin typeface="Tahoma"/>
                <a:cs typeface="Tahoma"/>
              </a:rPr>
              <a:t>information viz </a:t>
            </a:r>
            <a:r>
              <a:rPr sz="2000" spc="85" dirty="0">
                <a:solidFill>
                  <a:srgbClr val="FFDE58"/>
                </a:solidFill>
                <a:latin typeface="Tahoma"/>
                <a:cs typeface="Tahoma"/>
              </a:rPr>
              <a:t>his/her </a:t>
            </a:r>
            <a:r>
              <a:rPr sz="2000" spc="75" dirty="0">
                <a:solidFill>
                  <a:srgbClr val="FFDE58"/>
                </a:solidFill>
                <a:latin typeface="Tahoma"/>
                <a:cs typeface="Tahoma"/>
              </a:rPr>
              <a:t>name,  </a:t>
            </a:r>
            <a:r>
              <a:rPr sz="2000" spc="120" dirty="0">
                <a:solidFill>
                  <a:srgbClr val="FFDE58"/>
                </a:solidFill>
                <a:latin typeface="Tahoma"/>
                <a:cs typeface="Tahoma"/>
              </a:rPr>
              <a:t>phone </a:t>
            </a:r>
            <a:r>
              <a:rPr sz="2000" spc="65" dirty="0">
                <a:solidFill>
                  <a:srgbClr val="FFDE58"/>
                </a:solidFill>
                <a:latin typeface="Tahoma"/>
                <a:cs typeface="Tahoma"/>
              </a:rPr>
              <a:t>number, </a:t>
            </a:r>
            <a:r>
              <a:rPr sz="2000" spc="150" dirty="0">
                <a:solidFill>
                  <a:srgbClr val="FFDE58"/>
                </a:solidFill>
                <a:latin typeface="Tahoma"/>
                <a:cs typeface="Tahoma"/>
              </a:rPr>
              <a:t>age</a:t>
            </a:r>
            <a:r>
              <a:rPr sz="2000" spc="-405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95" dirty="0">
                <a:solidFill>
                  <a:srgbClr val="FFDE58"/>
                </a:solidFill>
                <a:latin typeface="Tahoma"/>
                <a:cs typeface="Tahoma"/>
              </a:rPr>
              <a:t>etc.</a:t>
            </a:r>
            <a:endParaRPr sz="2000">
              <a:latin typeface="Tahoma"/>
              <a:cs typeface="Tahoma"/>
            </a:endParaRPr>
          </a:p>
          <a:p>
            <a:pPr marL="12700" marR="5080" indent="70485">
              <a:lnSpc>
                <a:spcPct val="115599"/>
              </a:lnSpc>
            </a:pPr>
            <a:r>
              <a:rPr sz="2000" spc="130" dirty="0">
                <a:solidFill>
                  <a:srgbClr val="FFDE58"/>
                </a:solidFill>
                <a:latin typeface="Tahoma"/>
                <a:cs typeface="Tahoma"/>
              </a:rPr>
              <a:t>Along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55" dirty="0">
                <a:solidFill>
                  <a:srgbClr val="FFDE58"/>
                </a:solidFill>
                <a:latin typeface="Tahoma"/>
                <a:cs typeface="Tahoma"/>
              </a:rPr>
              <a:t>with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30" dirty="0">
                <a:solidFill>
                  <a:srgbClr val="FFDE58"/>
                </a:solidFill>
                <a:latin typeface="Tahoma"/>
                <a:cs typeface="Tahoma"/>
              </a:rPr>
              <a:t>that,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35" dirty="0">
                <a:solidFill>
                  <a:srgbClr val="FFDE58"/>
                </a:solidFill>
                <a:latin typeface="Tahoma"/>
                <a:cs typeface="Tahoma"/>
              </a:rPr>
              <a:t>he/she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60" dirty="0">
                <a:solidFill>
                  <a:srgbClr val="FFDE58"/>
                </a:solidFill>
                <a:latin typeface="Tahoma"/>
                <a:cs typeface="Tahoma"/>
              </a:rPr>
              <a:t>needs  </a:t>
            </a:r>
            <a:r>
              <a:rPr sz="2000" spc="120" dirty="0">
                <a:solidFill>
                  <a:srgbClr val="FFDE58"/>
                </a:solidFill>
                <a:latin typeface="Tahoma"/>
                <a:cs typeface="Tahoma"/>
              </a:rPr>
              <a:t>to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20" dirty="0">
                <a:solidFill>
                  <a:srgbClr val="FFDE58"/>
                </a:solidFill>
                <a:latin typeface="Tahoma"/>
                <a:cs typeface="Tahoma"/>
              </a:rPr>
              <a:t>upload</a:t>
            </a:r>
            <a:r>
              <a:rPr sz="2000" spc="-75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14" dirty="0">
                <a:solidFill>
                  <a:srgbClr val="FFDE58"/>
                </a:solidFill>
                <a:latin typeface="Tahoma"/>
                <a:cs typeface="Tahoma"/>
              </a:rPr>
              <a:t>latest</a:t>
            </a:r>
            <a:r>
              <a:rPr sz="2000" spc="-75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25" dirty="0">
                <a:solidFill>
                  <a:srgbClr val="FFDE58"/>
                </a:solidFill>
                <a:latin typeface="Tahoma"/>
                <a:cs typeface="Tahoma"/>
              </a:rPr>
              <a:t>MRI</a:t>
            </a:r>
            <a:r>
              <a:rPr sz="2000" spc="-80" dirty="0">
                <a:solidFill>
                  <a:srgbClr val="FFDE58"/>
                </a:solidFill>
                <a:latin typeface="Tahoma"/>
                <a:cs typeface="Tahoma"/>
              </a:rPr>
              <a:t> </a:t>
            </a:r>
            <a:r>
              <a:rPr sz="2000" spc="114" dirty="0">
                <a:solidFill>
                  <a:srgbClr val="FFDE58"/>
                </a:solidFill>
                <a:latin typeface="Tahoma"/>
                <a:cs typeface="Tahoma"/>
              </a:rPr>
              <a:t>reports</a:t>
            </a:r>
            <a:endParaRPr sz="20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170485" y="7179885"/>
            <a:ext cx="4003040" cy="10472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0215" marR="5080" indent="142875" algn="r">
              <a:lnSpc>
                <a:spcPct val="115599"/>
              </a:lnSpc>
              <a:spcBef>
                <a:spcPts val="100"/>
              </a:spcBef>
              <a:tabLst>
                <a:tab pos="2284095" algn="l"/>
              </a:tabLst>
            </a:pPr>
            <a:r>
              <a:rPr lang="en-US" sz="2000" dirty="0">
                <a:solidFill>
                  <a:srgbClr val="FFC000"/>
                </a:solidFill>
                <a:latin typeface="Tahoma"/>
                <a:cs typeface="Tahoma"/>
              </a:rPr>
              <a:t>Result- It will show the accuracy and F1 score of the model</a:t>
            </a:r>
            <a:endParaRPr sz="2000" dirty="0">
              <a:solidFill>
                <a:srgbClr val="FFC000"/>
              </a:solidFill>
              <a:latin typeface="Tahoma"/>
              <a:cs typeface="Tahom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953221" y="6540922"/>
            <a:ext cx="1156970" cy="1976120"/>
          </a:xfrm>
          <a:custGeom>
            <a:avLst/>
            <a:gdLst/>
            <a:ahLst/>
            <a:cxnLst/>
            <a:rect l="l" t="t" r="r" b="b"/>
            <a:pathLst>
              <a:path w="1156970" h="1976120">
                <a:moveTo>
                  <a:pt x="1101982" y="9656"/>
                </a:moveTo>
                <a:lnTo>
                  <a:pt x="1125001" y="0"/>
                </a:lnTo>
                <a:lnTo>
                  <a:pt x="1138551" y="38637"/>
                </a:lnTo>
                <a:lnTo>
                  <a:pt x="1148208" y="81178"/>
                </a:lnTo>
                <a:lnTo>
                  <a:pt x="1154233" y="127107"/>
                </a:lnTo>
                <a:lnTo>
                  <a:pt x="1156828" y="175935"/>
                </a:lnTo>
                <a:lnTo>
                  <a:pt x="1156194" y="227173"/>
                </a:lnTo>
                <a:lnTo>
                  <a:pt x="1152535" y="280329"/>
                </a:lnTo>
                <a:lnTo>
                  <a:pt x="1146053" y="334914"/>
                </a:lnTo>
                <a:lnTo>
                  <a:pt x="1138202" y="383462"/>
                </a:lnTo>
                <a:lnTo>
                  <a:pt x="1128405" y="432367"/>
                </a:lnTo>
                <a:lnTo>
                  <a:pt x="1116768" y="481292"/>
                </a:lnTo>
                <a:lnTo>
                  <a:pt x="1103395" y="529896"/>
                </a:lnTo>
                <a:lnTo>
                  <a:pt x="1088390" y="577836"/>
                </a:lnTo>
                <a:lnTo>
                  <a:pt x="1079876" y="602001"/>
                </a:lnTo>
                <a:lnTo>
                  <a:pt x="1121250" y="331397"/>
                </a:lnTo>
                <a:lnTo>
                  <a:pt x="1128324" y="269203"/>
                </a:lnTo>
                <a:lnTo>
                  <a:pt x="1131529" y="209258"/>
                </a:lnTo>
                <a:lnTo>
                  <a:pt x="1130681" y="152447"/>
                </a:lnTo>
                <a:lnTo>
                  <a:pt x="1125597" y="99654"/>
                </a:lnTo>
                <a:lnTo>
                  <a:pt x="1116092" y="51762"/>
                </a:lnTo>
                <a:lnTo>
                  <a:pt x="1101982" y="9656"/>
                </a:lnTo>
                <a:close/>
              </a:path>
              <a:path w="1156970" h="1976120">
                <a:moveTo>
                  <a:pt x="984198" y="839809"/>
                </a:moveTo>
                <a:lnTo>
                  <a:pt x="992245" y="787175"/>
                </a:lnTo>
                <a:lnTo>
                  <a:pt x="1005996" y="821766"/>
                </a:lnTo>
                <a:lnTo>
                  <a:pt x="1016215" y="860828"/>
                </a:lnTo>
                <a:lnTo>
                  <a:pt x="1022517" y="904577"/>
                </a:lnTo>
                <a:lnTo>
                  <a:pt x="1024517" y="953227"/>
                </a:lnTo>
                <a:lnTo>
                  <a:pt x="1021827" y="1006995"/>
                </a:lnTo>
                <a:lnTo>
                  <a:pt x="1014063" y="1066097"/>
                </a:lnTo>
                <a:lnTo>
                  <a:pt x="1000837" y="1130746"/>
                </a:lnTo>
                <a:lnTo>
                  <a:pt x="970120" y="1187854"/>
                </a:lnTo>
                <a:lnTo>
                  <a:pt x="990086" y="1057269"/>
                </a:lnTo>
                <a:lnTo>
                  <a:pt x="997445" y="996464"/>
                </a:lnTo>
                <a:lnTo>
                  <a:pt x="999137" y="942158"/>
                </a:lnTo>
                <a:lnTo>
                  <a:pt x="995764" y="893994"/>
                </a:lnTo>
                <a:lnTo>
                  <a:pt x="987932" y="851614"/>
                </a:lnTo>
                <a:lnTo>
                  <a:pt x="984198" y="839809"/>
                </a:lnTo>
                <a:close/>
              </a:path>
              <a:path w="1156970" h="1976120">
                <a:moveTo>
                  <a:pt x="591031" y="799910"/>
                </a:moveTo>
                <a:lnTo>
                  <a:pt x="603220" y="758558"/>
                </a:lnTo>
                <a:lnTo>
                  <a:pt x="628763" y="723025"/>
                </a:lnTo>
                <a:lnTo>
                  <a:pt x="664404" y="694409"/>
                </a:lnTo>
                <a:lnTo>
                  <a:pt x="707551" y="673540"/>
                </a:lnTo>
                <a:lnTo>
                  <a:pt x="755797" y="661444"/>
                </a:lnTo>
                <a:lnTo>
                  <a:pt x="806736" y="659148"/>
                </a:lnTo>
                <a:lnTo>
                  <a:pt x="854897" y="667300"/>
                </a:lnTo>
                <a:lnTo>
                  <a:pt x="900993" y="686630"/>
                </a:lnTo>
                <a:lnTo>
                  <a:pt x="942832" y="717767"/>
                </a:lnTo>
                <a:lnTo>
                  <a:pt x="978222" y="761342"/>
                </a:lnTo>
                <a:lnTo>
                  <a:pt x="986708" y="747010"/>
                </a:lnTo>
                <a:lnTo>
                  <a:pt x="1011842" y="703754"/>
                </a:lnTo>
                <a:lnTo>
                  <a:pt x="1030719" y="660778"/>
                </a:lnTo>
                <a:lnTo>
                  <a:pt x="1048329" y="616062"/>
                </a:lnTo>
                <a:lnTo>
                  <a:pt x="1064562" y="569967"/>
                </a:lnTo>
                <a:lnTo>
                  <a:pt x="1079310" y="522853"/>
                </a:lnTo>
                <a:lnTo>
                  <a:pt x="1092462" y="475079"/>
                </a:lnTo>
                <a:lnTo>
                  <a:pt x="1103909" y="427006"/>
                </a:lnTo>
                <a:lnTo>
                  <a:pt x="1113541" y="378992"/>
                </a:lnTo>
                <a:lnTo>
                  <a:pt x="1121250" y="331397"/>
                </a:lnTo>
                <a:lnTo>
                  <a:pt x="1079876" y="602001"/>
                </a:lnTo>
                <a:lnTo>
                  <a:pt x="1053895" y="670353"/>
                </a:lnTo>
                <a:lnTo>
                  <a:pt x="1034612" y="714246"/>
                </a:lnTo>
                <a:lnTo>
                  <a:pt x="1013937" y="751790"/>
                </a:lnTo>
                <a:lnTo>
                  <a:pt x="1003021" y="769268"/>
                </a:lnTo>
                <a:lnTo>
                  <a:pt x="992245" y="787175"/>
                </a:lnTo>
                <a:lnTo>
                  <a:pt x="984198" y="839809"/>
                </a:lnTo>
                <a:lnTo>
                  <a:pt x="976245" y="814661"/>
                </a:lnTo>
                <a:lnTo>
                  <a:pt x="955158" y="846363"/>
                </a:lnTo>
                <a:lnTo>
                  <a:pt x="964579" y="784728"/>
                </a:lnTo>
                <a:lnTo>
                  <a:pt x="932670" y="740779"/>
                </a:lnTo>
                <a:lnTo>
                  <a:pt x="894076" y="710193"/>
                </a:lnTo>
                <a:lnTo>
                  <a:pt x="851150" y="691809"/>
                </a:lnTo>
                <a:lnTo>
                  <a:pt x="805325" y="684072"/>
                </a:lnTo>
                <a:lnTo>
                  <a:pt x="759558" y="686267"/>
                </a:lnTo>
                <a:lnTo>
                  <a:pt x="716199" y="697254"/>
                </a:lnTo>
                <a:lnTo>
                  <a:pt x="677774" y="715724"/>
                </a:lnTo>
                <a:lnTo>
                  <a:pt x="646813" y="740363"/>
                </a:lnTo>
                <a:lnTo>
                  <a:pt x="619296" y="785655"/>
                </a:lnTo>
                <a:lnTo>
                  <a:pt x="605633" y="870157"/>
                </a:lnTo>
                <a:lnTo>
                  <a:pt x="604576" y="868390"/>
                </a:lnTo>
                <a:lnTo>
                  <a:pt x="595464" y="845123"/>
                </a:lnTo>
                <a:lnTo>
                  <a:pt x="591012" y="822205"/>
                </a:lnTo>
                <a:lnTo>
                  <a:pt x="591031" y="799910"/>
                </a:lnTo>
                <a:close/>
              </a:path>
              <a:path w="1156970" h="1976120">
                <a:moveTo>
                  <a:pt x="0" y="1951664"/>
                </a:moveTo>
                <a:lnTo>
                  <a:pt x="130772" y="1913960"/>
                </a:lnTo>
                <a:lnTo>
                  <a:pt x="430097" y="1782226"/>
                </a:lnTo>
                <a:lnTo>
                  <a:pt x="758487" y="1528527"/>
                </a:lnTo>
                <a:lnTo>
                  <a:pt x="976454" y="1124930"/>
                </a:lnTo>
                <a:lnTo>
                  <a:pt x="990086" y="1057269"/>
                </a:lnTo>
                <a:lnTo>
                  <a:pt x="970120" y="1187854"/>
                </a:lnTo>
                <a:lnTo>
                  <a:pt x="778050" y="1544949"/>
                </a:lnTo>
                <a:lnTo>
                  <a:pt x="443284" y="1804202"/>
                </a:lnTo>
                <a:lnTo>
                  <a:pt x="138396" y="1938072"/>
                </a:lnTo>
                <a:lnTo>
                  <a:pt x="5243" y="1976125"/>
                </a:lnTo>
                <a:lnTo>
                  <a:pt x="0" y="1951664"/>
                </a:lnTo>
                <a:close/>
              </a:path>
              <a:path w="1156970" h="1976120">
                <a:moveTo>
                  <a:pt x="605633" y="870157"/>
                </a:moveTo>
                <a:lnTo>
                  <a:pt x="615991" y="802408"/>
                </a:lnTo>
                <a:lnTo>
                  <a:pt x="615933" y="819926"/>
                </a:lnTo>
                <a:lnTo>
                  <a:pt x="619466" y="838269"/>
                </a:lnTo>
                <a:lnTo>
                  <a:pt x="639005" y="877349"/>
                </a:lnTo>
                <a:lnTo>
                  <a:pt x="663308" y="907810"/>
                </a:lnTo>
                <a:lnTo>
                  <a:pt x="711703" y="947002"/>
                </a:lnTo>
                <a:lnTo>
                  <a:pt x="759105" y="960885"/>
                </a:lnTo>
                <a:lnTo>
                  <a:pt x="782732" y="959617"/>
                </a:lnTo>
                <a:lnTo>
                  <a:pt x="830518" y="941819"/>
                </a:lnTo>
                <a:lnTo>
                  <a:pt x="865266" y="915939"/>
                </a:lnTo>
                <a:lnTo>
                  <a:pt x="899292" y="879716"/>
                </a:lnTo>
                <a:lnTo>
                  <a:pt x="932447" y="835273"/>
                </a:lnTo>
                <a:lnTo>
                  <a:pt x="964582" y="784731"/>
                </a:lnTo>
                <a:lnTo>
                  <a:pt x="955155" y="846369"/>
                </a:lnTo>
                <a:lnTo>
                  <a:pt x="912715" y="902995"/>
                </a:lnTo>
                <a:lnTo>
                  <a:pt x="878737" y="937620"/>
                </a:lnTo>
                <a:lnTo>
                  <a:pt x="842995" y="963514"/>
                </a:lnTo>
                <a:lnTo>
                  <a:pt x="786569" y="984150"/>
                </a:lnTo>
                <a:lnTo>
                  <a:pt x="757614" y="985729"/>
                </a:lnTo>
                <a:lnTo>
                  <a:pt x="728588" y="980800"/>
                </a:lnTo>
                <a:lnTo>
                  <a:pt x="699958" y="969054"/>
                </a:lnTo>
                <a:lnTo>
                  <a:pt x="672025" y="950407"/>
                </a:lnTo>
                <a:lnTo>
                  <a:pt x="644862" y="924690"/>
                </a:lnTo>
                <a:lnTo>
                  <a:pt x="618539" y="891733"/>
                </a:lnTo>
                <a:lnTo>
                  <a:pt x="605633" y="870157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4816632" y="8369642"/>
            <a:ext cx="234488" cy="24008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970267" y="9279271"/>
            <a:ext cx="2718435" cy="842010"/>
          </a:xfrm>
          <a:custGeom>
            <a:avLst/>
            <a:gdLst/>
            <a:ahLst/>
            <a:cxnLst/>
            <a:rect l="l" t="t" r="r" b="b"/>
            <a:pathLst>
              <a:path w="2718434" h="842009">
                <a:moveTo>
                  <a:pt x="2698412" y="530696"/>
                </a:moveTo>
                <a:lnTo>
                  <a:pt x="2718351" y="553529"/>
                </a:lnTo>
                <a:lnTo>
                  <a:pt x="2718376" y="553676"/>
                </a:lnTo>
                <a:lnTo>
                  <a:pt x="2684049" y="580310"/>
                </a:lnTo>
                <a:lnTo>
                  <a:pt x="2645038" y="604733"/>
                </a:lnTo>
                <a:lnTo>
                  <a:pt x="2601834" y="626929"/>
                </a:lnTo>
                <a:lnTo>
                  <a:pt x="2554869" y="646928"/>
                </a:lnTo>
                <a:lnTo>
                  <a:pt x="2504577" y="664762"/>
                </a:lnTo>
                <a:lnTo>
                  <a:pt x="2451390" y="680461"/>
                </a:lnTo>
                <a:lnTo>
                  <a:pt x="2395739" y="694057"/>
                </a:lnTo>
                <a:lnTo>
                  <a:pt x="2338056" y="705581"/>
                </a:lnTo>
                <a:lnTo>
                  <a:pt x="2290732" y="713317"/>
                </a:lnTo>
                <a:lnTo>
                  <a:pt x="2242614" y="719700"/>
                </a:lnTo>
                <a:lnTo>
                  <a:pt x="2193920" y="724734"/>
                </a:lnTo>
                <a:lnTo>
                  <a:pt x="2144873" y="728412"/>
                </a:lnTo>
                <a:lnTo>
                  <a:pt x="2095698" y="730728"/>
                </a:lnTo>
                <a:lnTo>
                  <a:pt x="2046617" y="731677"/>
                </a:lnTo>
                <a:lnTo>
                  <a:pt x="2001966" y="731288"/>
                </a:lnTo>
                <a:lnTo>
                  <a:pt x="2332678" y="675625"/>
                </a:lnTo>
                <a:lnTo>
                  <a:pt x="2389129" y="664300"/>
                </a:lnTo>
                <a:lnTo>
                  <a:pt x="2443438" y="650929"/>
                </a:lnTo>
                <a:lnTo>
                  <a:pt x="2495142" y="635565"/>
                </a:lnTo>
                <a:lnTo>
                  <a:pt x="2543778" y="618261"/>
                </a:lnTo>
                <a:lnTo>
                  <a:pt x="2588885" y="599069"/>
                </a:lnTo>
                <a:lnTo>
                  <a:pt x="2630001" y="578042"/>
                </a:lnTo>
                <a:lnTo>
                  <a:pt x="2666664" y="555234"/>
                </a:lnTo>
                <a:lnTo>
                  <a:pt x="2698412" y="530696"/>
                </a:lnTo>
                <a:close/>
              </a:path>
              <a:path w="2718434" h="842009">
                <a:moveTo>
                  <a:pt x="1692028" y="711214"/>
                </a:moveTo>
                <a:lnTo>
                  <a:pt x="1754986" y="700617"/>
                </a:lnTo>
                <a:lnTo>
                  <a:pt x="1728417" y="723407"/>
                </a:lnTo>
                <a:lnTo>
                  <a:pt x="1697951" y="744813"/>
                </a:lnTo>
                <a:lnTo>
                  <a:pt x="1663401" y="764665"/>
                </a:lnTo>
                <a:lnTo>
                  <a:pt x="1624516" y="782814"/>
                </a:lnTo>
                <a:lnTo>
                  <a:pt x="1581300" y="799020"/>
                </a:lnTo>
                <a:lnTo>
                  <a:pt x="1533376" y="813182"/>
                </a:lnTo>
                <a:lnTo>
                  <a:pt x="1480621" y="825106"/>
                </a:lnTo>
                <a:lnTo>
                  <a:pt x="1422848" y="834621"/>
                </a:lnTo>
                <a:lnTo>
                  <a:pt x="1359869" y="841555"/>
                </a:lnTo>
                <a:lnTo>
                  <a:pt x="1280836" y="827705"/>
                </a:lnTo>
                <a:lnTo>
                  <a:pt x="1421053" y="804105"/>
                </a:lnTo>
                <a:lnTo>
                  <a:pt x="1478881" y="794324"/>
                </a:lnTo>
                <a:lnTo>
                  <a:pt x="1531073" y="782101"/>
                </a:lnTo>
                <a:lnTo>
                  <a:pt x="1577901" y="767672"/>
                </a:lnTo>
                <a:lnTo>
                  <a:pt x="1619637" y="751275"/>
                </a:lnTo>
                <a:lnTo>
                  <a:pt x="1656553" y="733146"/>
                </a:lnTo>
                <a:lnTo>
                  <a:pt x="1688922" y="713522"/>
                </a:lnTo>
                <a:lnTo>
                  <a:pt x="1692028" y="711214"/>
                </a:lnTo>
                <a:close/>
              </a:path>
              <a:path w="2718434" h="842009">
                <a:moveTo>
                  <a:pt x="1587245" y="242608"/>
                </a:moveTo>
                <a:lnTo>
                  <a:pt x="1613567" y="239341"/>
                </a:lnTo>
                <a:lnTo>
                  <a:pt x="1639843" y="240901"/>
                </a:lnTo>
                <a:lnTo>
                  <a:pt x="1665706" y="246866"/>
                </a:lnTo>
                <a:lnTo>
                  <a:pt x="1728625" y="279975"/>
                </a:lnTo>
                <a:lnTo>
                  <a:pt x="1762816" y="310871"/>
                </a:lnTo>
                <a:lnTo>
                  <a:pt x="1792281" y="348284"/>
                </a:lnTo>
                <a:lnTo>
                  <a:pt x="1815939" y="390993"/>
                </a:lnTo>
                <a:lnTo>
                  <a:pt x="1832712" y="437777"/>
                </a:lnTo>
                <a:lnTo>
                  <a:pt x="1840886" y="484886"/>
                </a:lnTo>
                <a:lnTo>
                  <a:pt x="1840468" y="532698"/>
                </a:lnTo>
                <a:lnTo>
                  <a:pt x="1830647" y="581232"/>
                </a:lnTo>
                <a:lnTo>
                  <a:pt x="1810623" y="628919"/>
                </a:lnTo>
                <a:lnTo>
                  <a:pt x="1779596" y="674587"/>
                </a:lnTo>
                <a:lnTo>
                  <a:pt x="1799449" y="678911"/>
                </a:lnTo>
                <a:lnTo>
                  <a:pt x="1838251" y="688086"/>
                </a:lnTo>
                <a:lnTo>
                  <a:pt x="1909801" y="696305"/>
                </a:lnTo>
                <a:lnTo>
                  <a:pt x="1961664" y="699519"/>
                </a:lnTo>
                <a:lnTo>
                  <a:pt x="2014456" y="701061"/>
                </a:lnTo>
                <a:lnTo>
                  <a:pt x="2067855" y="700939"/>
                </a:lnTo>
                <a:lnTo>
                  <a:pt x="2121539" y="699159"/>
                </a:lnTo>
                <a:lnTo>
                  <a:pt x="2175185" y="695731"/>
                </a:lnTo>
                <a:lnTo>
                  <a:pt x="2228472" y="690661"/>
                </a:lnTo>
                <a:lnTo>
                  <a:pt x="2281077" y="683956"/>
                </a:lnTo>
                <a:lnTo>
                  <a:pt x="2332678" y="675625"/>
                </a:lnTo>
                <a:lnTo>
                  <a:pt x="2001966" y="731288"/>
                </a:lnTo>
                <a:lnTo>
                  <a:pt x="1949632" y="729449"/>
                </a:lnTo>
                <a:lnTo>
                  <a:pt x="1902139" y="726256"/>
                </a:lnTo>
                <a:lnTo>
                  <a:pt x="1855706" y="721680"/>
                </a:lnTo>
                <a:lnTo>
                  <a:pt x="1804289" y="712147"/>
                </a:lnTo>
                <a:lnTo>
                  <a:pt x="1779859" y="706218"/>
                </a:lnTo>
                <a:lnTo>
                  <a:pt x="1754986" y="700617"/>
                </a:lnTo>
                <a:lnTo>
                  <a:pt x="1692028" y="711214"/>
                </a:lnTo>
                <a:lnTo>
                  <a:pt x="1717014" y="692639"/>
                </a:lnTo>
                <a:lnTo>
                  <a:pt x="1671529" y="680519"/>
                </a:lnTo>
                <a:lnTo>
                  <a:pt x="1747277" y="667766"/>
                </a:lnTo>
                <a:lnTo>
                  <a:pt x="1779828" y="625180"/>
                </a:lnTo>
                <a:lnTo>
                  <a:pt x="1800543" y="580667"/>
                </a:lnTo>
                <a:lnTo>
                  <a:pt x="1810580" y="535239"/>
                </a:lnTo>
                <a:lnTo>
                  <a:pt x="1811102" y="489899"/>
                </a:lnTo>
                <a:lnTo>
                  <a:pt x="1803273" y="445654"/>
                </a:lnTo>
                <a:lnTo>
                  <a:pt x="1783278" y="393691"/>
                </a:lnTo>
                <a:lnTo>
                  <a:pt x="1754005" y="347860"/>
                </a:lnTo>
                <a:lnTo>
                  <a:pt x="1717939" y="310575"/>
                </a:lnTo>
                <a:lnTo>
                  <a:pt x="1677562" y="284252"/>
                </a:lnTo>
                <a:lnTo>
                  <a:pt x="1635527" y="271022"/>
                </a:lnTo>
                <a:lnTo>
                  <a:pt x="1614552" y="269779"/>
                </a:lnTo>
                <a:lnTo>
                  <a:pt x="1593866" y="272356"/>
                </a:lnTo>
                <a:lnTo>
                  <a:pt x="1511358" y="286244"/>
                </a:lnTo>
                <a:lnTo>
                  <a:pt x="1513003" y="284351"/>
                </a:lnTo>
                <a:lnTo>
                  <a:pt x="1536509" y="264965"/>
                </a:lnTo>
                <a:lnTo>
                  <a:pt x="1561386" y="251089"/>
                </a:lnTo>
                <a:lnTo>
                  <a:pt x="1587245" y="242608"/>
                </a:lnTo>
                <a:close/>
              </a:path>
              <a:path w="2718434" h="842009">
                <a:moveTo>
                  <a:pt x="26364" y="0"/>
                </a:moveTo>
                <a:lnTo>
                  <a:pt x="119944" y="136487"/>
                </a:lnTo>
                <a:lnTo>
                  <a:pt x="386825" y="431568"/>
                </a:lnTo>
                <a:lnTo>
                  <a:pt x="806213" y="713666"/>
                </a:lnTo>
                <a:lnTo>
                  <a:pt x="1357317" y="811207"/>
                </a:lnTo>
                <a:lnTo>
                  <a:pt x="1421053" y="804105"/>
                </a:lnTo>
                <a:lnTo>
                  <a:pt x="1280836" y="827705"/>
                </a:lnTo>
                <a:lnTo>
                  <a:pt x="794631" y="742498"/>
                </a:lnTo>
                <a:lnTo>
                  <a:pt x="366371" y="455162"/>
                </a:lnTo>
                <a:lnTo>
                  <a:pt x="94893" y="154478"/>
                </a:lnTo>
                <a:lnTo>
                  <a:pt x="0" y="15377"/>
                </a:lnTo>
                <a:lnTo>
                  <a:pt x="26364" y="0"/>
                </a:lnTo>
                <a:close/>
              </a:path>
              <a:path w="2718434" h="842009">
                <a:moveTo>
                  <a:pt x="1511358" y="286244"/>
                </a:moveTo>
                <a:lnTo>
                  <a:pt x="1593866" y="272356"/>
                </a:lnTo>
                <a:lnTo>
                  <a:pt x="1573531" y="278970"/>
                </a:lnTo>
                <a:lnTo>
                  <a:pt x="1553607" y="290042"/>
                </a:lnTo>
                <a:lnTo>
                  <a:pt x="1515741" y="327487"/>
                </a:lnTo>
                <a:lnTo>
                  <a:pt x="1489686" y="367141"/>
                </a:lnTo>
                <a:lnTo>
                  <a:pt x="1472229" y="403937"/>
                </a:lnTo>
                <a:lnTo>
                  <a:pt x="1460399" y="469128"/>
                </a:lnTo>
                <a:lnTo>
                  <a:pt x="1464667" y="497900"/>
                </a:lnTo>
                <a:lnTo>
                  <a:pt x="1491653" y="549645"/>
                </a:lnTo>
                <a:lnTo>
                  <a:pt x="1547593" y="597591"/>
                </a:lnTo>
                <a:lnTo>
                  <a:pt x="1589003" y="619029"/>
                </a:lnTo>
                <a:lnTo>
                  <a:pt x="1636946" y="637654"/>
                </a:lnTo>
                <a:lnTo>
                  <a:pt x="1690132" y="653791"/>
                </a:lnTo>
                <a:lnTo>
                  <a:pt x="1747273" y="667770"/>
                </a:lnTo>
                <a:lnTo>
                  <a:pt x="1671521" y="680516"/>
                </a:lnTo>
                <a:lnTo>
                  <a:pt x="1613808" y="662139"/>
                </a:lnTo>
                <a:lnTo>
                  <a:pt x="1568113" y="643222"/>
                </a:lnTo>
                <a:lnTo>
                  <a:pt x="1527707" y="621228"/>
                </a:lnTo>
                <a:lnTo>
                  <a:pt x="1493604" y="595682"/>
                </a:lnTo>
                <a:lnTo>
                  <a:pt x="1448161" y="538456"/>
                </a:lnTo>
                <a:lnTo>
                  <a:pt x="1429939" y="470288"/>
                </a:lnTo>
                <a:lnTo>
                  <a:pt x="1432644" y="432779"/>
                </a:lnTo>
                <a:lnTo>
                  <a:pt x="1443616" y="393443"/>
                </a:lnTo>
                <a:lnTo>
                  <a:pt x="1463080" y="352298"/>
                </a:lnTo>
                <a:lnTo>
                  <a:pt x="1491260" y="309362"/>
                </a:lnTo>
                <a:lnTo>
                  <a:pt x="1511358" y="286244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912352" y="9165656"/>
            <a:ext cx="212090" cy="243840"/>
          </a:xfrm>
          <a:custGeom>
            <a:avLst/>
            <a:gdLst/>
            <a:ahLst/>
            <a:cxnLst/>
            <a:rect l="l" t="t" r="r" b="b"/>
            <a:pathLst>
              <a:path w="212090" h="243840">
                <a:moveTo>
                  <a:pt x="0" y="0"/>
                </a:moveTo>
                <a:lnTo>
                  <a:pt x="211833" y="120321"/>
                </a:lnTo>
                <a:lnTo>
                  <a:pt x="1179" y="243366"/>
                </a:lnTo>
                <a:lnTo>
                  <a:pt x="0" y="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896041" y="9137649"/>
            <a:ext cx="260985" cy="299720"/>
          </a:xfrm>
          <a:custGeom>
            <a:avLst/>
            <a:gdLst/>
            <a:ahLst/>
            <a:cxnLst/>
            <a:rect l="l" t="t" r="r" b="b"/>
            <a:pathLst>
              <a:path w="260984" h="299720">
                <a:moveTo>
                  <a:pt x="0" y="0"/>
                </a:moveTo>
                <a:lnTo>
                  <a:pt x="260790" y="148101"/>
                </a:lnTo>
                <a:lnTo>
                  <a:pt x="2107" y="299224"/>
                </a:lnTo>
                <a:lnTo>
                  <a:pt x="1446" y="295301"/>
                </a:lnTo>
                <a:lnTo>
                  <a:pt x="1222" y="248586"/>
                </a:lnTo>
                <a:lnTo>
                  <a:pt x="33743" y="243112"/>
                </a:lnTo>
                <a:lnTo>
                  <a:pt x="195690" y="148530"/>
                </a:lnTo>
                <a:lnTo>
                  <a:pt x="32802" y="56017"/>
                </a:lnTo>
                <a:lnTo>
                  <a:pt x="323" y="61483"/>
                </a:lnTo>
                <a:lnTo>
                  <a:pt x="162" y="28098"/>
                </a:lnTo>
                <a:lnTo>
                  <a:pt x="0" y="0"/>
                </a:lnTo>
                <a:close/>
              </a:path>
              <a:path w="260984" h="299720">
                <a:moveTo>
                  <a:pt x="323" y="61483"/>
                </a:moveTo>
                <a:lnTo>
                  <a:pt x="32802" y="56017"/>
                </a:lnTo>
                <a:lnTo>
                  <a:pt x="33743" y="243112"/>
                </a:lnTo>
                <a:lnTo>
                  <a:pt x="1222" y="248586"/>
                </a:lnTo>
                <a:lnTo>
                  <a:pt x="323" y="61483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9" name="Picture 28" descr="A picture containing text, hydrozoan&#10;&#10;Description automatically generated">
            <a:extLst>
              <a:ext uri="{FF2B5EF4-FFF2-40B4-BE49-F238E27FC236}">
                <a16:creationId xmlns:a16="http://schemas.microsoft.com/office/drawing/2014/main" id="{8E463001-7943-4CD9-B190-CD05844B76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9772" y="6459629"/>
            <a:ext cx="6655441" cy="32861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60661" y="9258290"/>
            <a:ext cx="1027430" cy="1029335"/>
          </a:xfrm>
          <a:custGeom>
            <a:avLst/>
            <a:gdLst/>
            <a:ahLst/>
            <a:cxnLst/>
            <a:rect l="l" t="t" r="r" b="b"/>
            <a:pathLst>
              <a:path w="1027430" h="1029334">
                <a:moveTo>
                  <a:pt x="0" y="1028708"/>
                </a:moveTo>
                <a:lnTo>
                  <a:pt x="0" y="25286"/>
                </a:lnTo>
                <a:lnTo>
                  <a:pt x="1986" y="15432"/>
                </a:lnTo>
                <a:lnTo>
                  <a:pt x="7406" y="7396"/>
                </a:lnTo>
                <a:lnTo>
                  <a:pt x="15454" y="1983"/>
                </a:lnTo>
                <a:lnTo>
                  <a:pt x="25321" y="0"/>
                </a:lnTo>
                <a:lnTo>
                  <a:pt x="1027338" y="0"/>
                </a:lnTo>
                <a:lnTo>
                  <a:pt x="1027338" y="1028708"/>
                </a:lnTo>
                <a:lnTo>
                  <a:pt x="0" y="1028708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476469"/>
            <a:ext cx="2372995" cy="4210050"/>
          </a:xfrm>
          <a:custGeom>
            <a:avLst/>
            <a:gdLst/>
            <a:ahLst/>
            <a:cxnLst/>
            <a:rect l="l" t="t" r="r" b="b"/>
            <a:pathLst>
              <a:path w="2372995" h="4210050">
                <a:moveTo>
                  <a:pt x="2344279" y="4210050"/>
                </a:moveTo>
                <a:lnTo>
                  <a:pt x="0" y="4210050"/>
                </a:lnTo>
                <a:lnTo>
                  <a:pt x="0" y="0"/>
                </a:lnTo>
                <a:lnTo>
                  <a:pt x="2344280" y="0"/>
                </a:lnTo>
                <a:lnTo>
                  <a:pt x="2355266" y="2211"/>
                </a:lnTo>
                <a:lnTo>
                  <a:pt x="2364225" y="8246"/>
                </a:lnTo>
                <a:lnTo>
                  <a:pt x="2370260" y="17205"/>
                </a:lnTo>
                <a:lnTo>
                  <a:pt x="2372472" y="28191"/>
                </a:lnTo>
                <a:lnTo>
                  <a:pt x="2372472" y="4181858"/>
                </a:lnTo>
                <a:lnTo>
                  <a:pt x="2370260" y="4192843"/>
                </a:lnTo>
                <a:lnTo>
                  <a:pt x="2364225" y="4201803"/>
                </a:lnTo>
                <a:lnTo>
                  <a:pt x="2355266" y="4207838"/>
                </a:lnTo>
                <a:lnTo>
                  <a:pt x="2344279" y="421005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060578" y="0"/>
            <a:ext cx="3037205" cy="2903220"/>
          </a:xfrm>
          <a:custGeom>
            <a:avLst/>
            <a:gdLst/>
            <a:ahLst/>
            <a:cxnLst/>
            <a:rect l="l" t="t" r="r" b="b"/>
            <a:pathLst>
              <a:path w="3037204" h="2903220">
                <a:moveTo>
                  <a:pt x="3009145" y="2902832"/>
                </a:moveTo>
                <a:lnTo>
                  <a:pt x="27543" y="2902832"/>
                </a:lnTo>
                <a:lnTo>
                  <a:pt x="16810" y="2900671"/>
                </a:lnTo>
                <a:lnTo>
                  <a:pt x="8056" y="2894773"/>
                </a:lnTo>
                <a:lnTo>
                  <a:pt x="2160" y="2886016"/>
                </a:lnTo>
                <a:lnTo>
                  <a:pt x="0" y="2875278"/>
                </a:lnTo>
                <a:lnTo>
                  <a:pt x="0" y="289751"/>
                </a:lnTo>
                <a:lnTo>
                  <a:pt x="772" y="241226"/>
                </a:lnTo>
                <a:lnTo>
                  <a:pt x="3075" y="193081"/>
                </a:lnTo>
                <a:lnTo>
                  <a:pt x="6885" y="145339"/>
                </a:lnTo>
                <a:lnTo>
                  <a:pt x="12177" y="98023"/>
                </a:lnTo>
                <a:lnTo>
                  <a:pt x="18929" y="51157"/>
                </a:lnTo>
                <a:lnTo>
                  <a:pt x="27117" y="4764"/>
                </a:lnTo>
                <a:lnTo>
                  <a:pt x="28114" y="0"/>
                </a:lnTo>
                <a:lnTo>
                  <a:pt x="3008575" y="0"/>
                </a:lnTo>
                <a:lnTo>
                  <a:pt x="3017759" y="51157"/>
                </a:lnTo>
                <a:lnTo>
                  <a:pt x="3024511" y="98023"/>
                </a:lnTo>
                <a:lnTo>
                  <a:pt x="3029804" y="145339"/>
                </a:lnTo>
                <a:lnTo>
                  <a:pt x="3033613" y="193081"/>
                </a:lnTo>
                <a:lnTo>
                  <a:pt x="3035916" y="241226"/>
                </a:lnTo>
                <a:lnTo>
                  <a:pt x="3036689" y="289751"/>
                </a:lnTo>
                <a:lnTo>
                  <a:pt x="3036689" y="2875278"/>
                </a:lnTo>
                <a:lnTo>
                  <a:pt x="3034528" y="2886016"/>
                </a:lnTo>
                <a:lnTo>
                  <a:pt x="3028632" y="2894773"/>
                </a:lnTo>
                <a:lnTo>
                  <a:pt x="3019879" y="2900671"/>
                </a:lnTo>
                <a:lnTo>
                  <a:pt x="3009145" y="2902832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259300" y="314325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6275" y="497574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209701" y="35242"/>
                </a:moveTo>
                <a:lnTo>
                  <a:pt x="244593" y="0"/>
                </a:lnTo>
                <a:lnTo>
                  <a:pt x="419057" y="176212"/>
                </a:lnTo>
                <a:lnTo>
                  <a:pt x="324628" y="271588"/>
                </a:lnTo>
                <a:lnTo>
                  <a:pt x="324628" y="151321"/>
                </a:lnTo>
                <a:lnTo>
                  <a:pt x="209701" y="35242"/>
                </a:lnTo>
                <a:close/>
              </a:path>
              <a:path w="419100" h="352425">
                <a:moveTo>
                  <a:pt x="0" y="201219"/>
                </a:moveTo>
                <a:lnTo>
                  <a:pt x="0" y="151321"/>
                </a:lnTo>
                <a:lnTo>
                  <a:pt x="324628" y="151321"/>
                </a:lnTo>
                <a:lnTo>
                  <a:pt x="324628" y="201103"/>
                </a:lnTo>
                <a:lnTo>
                  <a:pt x="0" y="201219"/>
                </a:lnTo>
                <a:close/>
              </a:path>
              <a:path w="419100" h="352425">
                <a:moveTo>
                  <a:pt x="209701" y="317182"/>
                </a:moveTo>
                <a:lnTo>
                  <a:pt x="324628" y="201103"/>
                </a:lnTo>
                <a:lnTo>
                  <a:pt x="324628" y="271588"/>
                </a:lnTo>
                <a:lnTo>
                  <a:pt x="244593" y="352425"/>
                </a:lnTo>
                <a:lnTo>
                  <a:pt x="209701" y="31718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75325" y="4729659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875325" y="6713939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875325" y="6431044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875325" y="6148146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875325" y="5865247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875325" y="5578351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875325" y="5295456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875325" y="5012557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88180" y="693033"/>
            <a:ext cx="7286624" cy="55816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016000" y="7247522"/>
            <a:ext cx="5989320" cy="1736089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0400"/>
              </a:lnSpc>
              <a:spcBef>
                <a:spcPts val="70"/>
              </a:spcBef>
            </a:pPr>
            <a:r>
              <a:rPr sz="5600" b="1" spc="-120" dirty="0">
                <a:latin typeface="Arial"/>
                <a:cs typeface="Arial"/>
              </a:rPr>
              <a:t>TOOLS </a:t>
            </a:r>
            <a:r>
              <a:rPr sz="5600" b="1" spc="229" dirty="0">
                <a:latin typeface="Arial"/>
                <a:cs typeface="Arial"/>
              </a:rPr>
              <a:t>AND  </a:t>
            </a:r>
            <a:r>
              <a:rPr sz="5600" b="1" spc="-40" dirty="0">
                <a:latin typeface="Arial"/>
                <a:cs typeface="Arial"/>
              </a:rPr>
              <a:t>PLATFORM</a:t>
            </a:r>
            <a:r>
              <a:rPr sz="5600" b="1" spc="-170" dirty="0">
                <a:latin typeface="Arial"/>
                <a:cs typeface="Arial"/>
              </a:rPr>
              <a:t> </a:t>
            </a:r>
            <a:r>
              <a:rPr sz="5600" b="1" spc="-229" dirty="0">
                <a:latin typeface="Arial"/>
                <a:cs typeface="Arial"/>
              </a:rPr>
              <a:t>USED</a:t>
            </a:r>
            <a:endParaRPr sz="56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101844" y="1111260"/>
            <a:ext cx="6134100" cy="7493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2225">
              <a:lnSpc>
                <a:spcPct val="127600"/>
              </a:lnSpc>
              <a:spcBef>
                <a:spcPts val="100"/>
              </a:spcBef>
              <a:buSzPct val="95833"/>
              <a:buChar char="•"/>
              <a:tabLst>
                <a:tab pos="134620" algn="l"/>
              </a:tabLst>
            </a:pPr>
            <a:r>
              <a:rPr sz="2400" b="1" dirty="0">
                <a:latin typeface="Century Gothic"/>
                <a:cs typeface="Century Gothic"/>
              </a:rPr>
              <a:t>Deep-Learning: </a:t>
            </a:r>
            <a:r>
              <a:rPr sz="2400" b="1" spc="100" dirty="0">
                <a:latin typeface="Century Gothic"/>
                <a:cs typeface="Century Gothic"/>
              </a:rPr>
              <a:t>Type </a:t>
            </a:r>
            <a:r>
              <a:rPr sz="2400" b="1" spc="114" dirty="0">
                <a:latin typeface="Century Gothic"/>
                <a:cs typeface="Century Gothic"/>
              </a:rPr>
              <a:t>of </a:t>
            </a:r>
            <a:r>
              <a:rPr sz="2400" b="1" spc="-40" dirty="0">
                <a:latin typeface="Century Gothic"/>
                <a:cs typeface="Century Gothic"/>
              </a:rPr>
              <a:t>machine  </a:t>
            </a:r>
            <a:r>
              <a:rPr sz="2400" b="1" spc="15" dirty="0">
                <a:latin typeface="Century Gothic"/>
                <a:cs typeface="Century Gothic"/>
              </a:rPr>
              <a:t>learning </a:t>
            </a:r>
            <a:r>
              <a:rPr sz="2400" b="1" spc="-70" dirty="0">
                <a:latin typeface="Century Gothic"/>
                <a:cs typeface="Century Gothic"/>
              </a:rPr>
              <a:t>and </a:t>
            </a:r>
            <a:r>
              <a:rPr sz="2400" b="1" spc="-40" dirty="0">
                <a:latin typeface="Century Gothic"/>
                <a:cs typeface="Century Gothic"/>
              </a:rPr>
              <a:t>AI </a:t>
            </a:r>
            <a:r>
              <a:rPr sz="2400" b="1" spc="110" dirty="0">
                <a:latin typeface="Century Gothic"/>
                <a:cs typeface="Century Gothic"/>
              </a:rPr>
              <a:t>to </a:t>
            </a:r>
            <a:r>
              <a:rPr sz="2400" b="1" spc="-25" dirty="0">
                <a:latin typeface="Century Gothic"/>
                <a:cs typeface="Century Gothic"/>
              </a:rPr>
              <a:t>be </a:t>
            </a:r>
            <a:r>
              <a:rPr sz="2400" b="1" spc="70" dirty="0">
                <a:latin typeface="Century Gothic"/>
                <a:cs typeface="Century Gothic"/>
              </a:rPr>
              <a:t>used </a:t>
            </a:r>
            <a:r>
              <a:rPr sz="2400" b="1" spc="130" dirty="0">
                <a:latin typeface="Century Gothic"/>
                <a:cs typeface="Century Gothic"/>
              </a:rPr>
              <a:t>for </a:t>
            </a:r>
            <a:r>
              <a:rPr sz="2400" b="1" spc="65" dirty="0">
                <a:latin typeface="Century Gothic"/>
                <a:cs typeface="Century Gothic"/>
              </a:rPr>
              <a:t>our</a:t>
            </a:r>
            <a:r>
              <a:rPr sz="2400" b="1" spc="-459" dirty="0">
                <a:latin typeface="Century Gothic"/>
                <a:cs typeface="Century Gothic"/>
              </a:rPr>
              <a:t> </a:t>
            </a:r>
            <a:r>
              <a:rPr sz="2400" b="1" spc="5" dirty="0">
                <a:latin typeface="Century Gothic"/>
                <a:cs typeface="Century Gothic"/>
              </a:rPr>
              <a:t>model</a:t>
            </a:r>
            <a:endParaRPr sz="2400">
              <a:latin typeface="Century Gothic"/>
              <a:cs typeface="Century Gothic"/>
            </a:endParaRPr>
          </a:p>
          <a:p>
            <a:pPr marL="12700" marR="130810">
              <a:lnSpc>
                <a:spcPct val="127600"/>
              </a:lnSpc>
              <a:buSzPct val="95833"/>
              <a:buChar char="•"/>
              <a:tabLst>
                <a:tab pos="134620" algn="l"/>
              </a:tabLst>
            </a:pPr>
            <a:r>
              <a:rPr sz="2400" b="1" spc="25" dirty="0">
                <a:latin typeface="Century Gothic"/>
                <a:cs typeface="Century Gothic"/>
              </a:rPr>
              <a:t>Convolutional neural </a:t>
            </a:r>
            <a:r>
              <a:rPr sz="2400" b="1" spc="50" dirty="0">
                <a:latin typeface="Century Gothic"/>
                <a:cs typeface="Century Gothic"/>
              </a:rPr>
              <a:t>network: </a:t>
            </a:r>
            <a:r>
              <a:rPr sz="2400" b="1" dirty="0">
                <a:latin typeface="Century Gothic"/>
                <a:cs typeface="Century Gothic"/>
              </a:rPr>
              <a:t>Deep  </a:t>
            </a:r>
            <a:r>
              <a:rPr sz="2400" b="1" spc="30" dirty="0">
                <a:latin typeface="Century Gothic"/>
                <a:cs typeface="Century Gothic"/>
              </a:rPr>
              <a:t>Learning algorithm </a:t>
            </a:r>
            <a:r>
              <a:rPr sz="2400" b="1" spc="20" dirty="0">
                <a:latin typeface="Century Gothic"/>
                <a:cs typeface="Century Gothic"/>
              </a:rPr>
              <a:t>which </a:t>
            </a:r>
            <a:r>
              <a:rPr sz="2400" b="1" spc="-70" dirty="0">
                <a:latin typeface="Century Gothic"/>
                <a:cs typeface="Century Gothic"/>
              </a:rPr>
              <a:t>can </a:t>
            </a:r>
            <a:r>
              <a:rPr sz="2400" b="1" spc="10" dirty="0">
                <a:latin typeface="Century Gothic"/>
                <a:cs typeface="Century Gothic"/>
              </a:rPr>
              <a:t>take </a:t>
            </a:r>
            <a:r>
              <a:rPr sz="2400" b="1" spc="25" dirty="0">
                <a:latin typeface="Century Gothic"/>
                <a:cs typeface="Century Gothic"/>
              </a:rPr>
              <a:t>in</a:t>
            </a:r>
            <a:r>
              <a:rPr sz="2400" b="1" spc="-260" dirty="0">
                <a:latin typeface="Century Gothic"/>
                <a:cs typeface="Century Gothic"/>
              </a:rPr>
              <a:t> </a:t>
            </a:r>
            <a:r>
              <a:rPr sz="2400" b="1" spc="-80" dirty="0">
                <a:latin typeface="Century Gothic"/>
                <a:cs typeface="Century Gothic"/>
              </a:rPr>
              <a:t>an  </a:t>
            </a:r>
            <a:r>
              <a:rPr sz="2400" b="1" spc="40" dirty="0">
                <a:latin typeface="Century Gothic"/>
                <a:cs typeface="Century Gothic"/>
              </a:rPr>
              <a:t>input </a:t>
            </a:r>
            <a:r>
              <a:rPr sz="2400" b="1" spc="60" dirty="0">
                <a:latin typeface="Century Gothic"/>
                <a:cs typeface="Century Gothic"/>
              </a:rPr>
              <a:t>Brain </a:t>
            </a:r>
            <a:r>
              <a:rPr sz="2400" b="1" spc="105" dirty="0">
                <a:latin typeface="Century Gothic"/>
                <a:cs typeface="Century Gothic"/>
              </a:rPr>
              <a:t>MRI </a:t>
            </a:r>
            <a:r>
              <a:rPr sz="2400" b="1" spc="-50" dirty="0">
                <a:latin typeface="Century Gothic"/>
                <a:cs typeface="Century Gothic"/>
              </a:rPr>
              <a:t>image, </a:t>
            </a:r>
            <a:r>
              <a:rPr sz="2400" b="1" spc="-70" dirty="0">
                <a:latin typeface="Century Gothic"/>
                <a:cs typeface="Century Gothic"/>
              </a:rPr>
              <a:t>and </a:t>
            </a:r>
            <a:r>
              <a:rPr sz="2400" b="1" spc="-5" dirty="0">
                <a:latin typeface="Century Gothic"/>
                <a:cs typeface="Century Gothic"/>
              </a:rPr>
              <a:t>analyze  </a:t>
            </a:r>
            <a:r>
              <a:rPr sz="2400" b="1" spc="60" dirty="0">
                <a:latin typeface="Century Gothic"/>
                <a:cs typeface="Century Gothic"/>
              </a:rPr>
              <a:t>tumor</a:t>
            </a:r>
            <a:endParaRPr sz="2400">
              <a:latin typeface="Century Gothic"/>
              <a:cs typeface="Century Gothic"/>
            </a:endParaRPr>
          </a:p>
          <a:p>
            <a:pPr marL="12700" marR="306070">
              <a:lnSpc>
                <a:spcPct val="127600"/>
              </a:lnSpc>
              <a:buSzPct val="95833"/>
              <a:buChar char="•"/>
              <a:tabLst>
                <a:tab pos="134620" algn="l"/>
              </a:tabLst>
            </a:pPr>
            <a:r>
              <a:rPr sz="2400" b="1" spc="180" dirty="0">
                <a:latin typeface="Century Gothic"/>
                <a:cs typeface="Century Gothic"/>
              </a:rPr>
              <a:t>ReLU </a:t>
            </a:r>
            <a:r>
              <a:rPr sz="2400" b="1" spc="5" dirty="0">
                <a:latin typeface="Century Gothic"/>
                <a:cs typeface="Century Gothic"/>
              </a:rPr>
              <a:t>activation </a:t>
            </a:r>
            <a:r>
              <a:rPr sz="2400" b="1" spc="45" dirty="0">
                <a:latin typeface="Century Gothic"/>
                <a:cs typeface="Century Gothic"/>
              </a:rPr>
              <a:t>layers: </a:t>
            </a:r>
            <a:r>
              <a:rPr sz="2400" b="1" spc="15" dirty="0">
                <a:latin typeface="Century Gothic"/>
                <a:cs typeface="Century Gothic"/>
              </a:rPr>
              <a:t>Activation  </a:t>
            </a:r>
            <a:r>
              <a:rPr sz="2400" b="1" spc="55" dirty="0">
                <a:latin typeface="Century Gothic"/>
                <a:cs typeface="Century Gothic"/>
              </a:rPr>
              <a:t>function </a:t>
            </a:r>
            <a:r>
              <a:rPr sz="2400" b="1" spc="80" dirty="0">
                <a:latin typeface="Century Gothic"/>
                <a:cs typeface="Century Gothic"/>
              </a:rPr>
              <a:t>responsible </a:t>
            </a:r>
            <a:r>
              <a:rPr sz="2400" b="1" spc="130" dirty="0">
                <a:latin typeface="Century Gothic"/>
                <a:cs typeface="Century Gothic"/>
              </a:rPr>
              <a:t>for </a:t>
            </a:r>
            <a:r>
              <a:rPr sz="2400" b="1" spc="65" dirty="0">
                <a:latin typeface="Century Gothic"/>
                <a:cs typeface="Century Gothic"/>
              </a:rPr>
              <a:t>transforming  the </a:t>
            </a:r>
            <a:r>
              <a:rPr sz="2400" b="1" spc="15" dirty="0">
                <a:latin typeface="Century Gothic"/>
                <a:cs typeface="Century Gothic"/>
              </a:rPr>
              <a:t>summed </a:t>
            </a:r>
            <a:r>
              <a:rPr sz="2400" b="1" spc="30" dirty="0">
                <a:latin typeface="Century Gothic"/>
                <a:cs typeface="Century Gothic"/>
              </a:rPr>
              <a:t>weighted </a:t>
            </a:r>
            <a:r>
              <a:rPr sz="2400" b="1" spc="40" dirty="0">
                <a:latin typeface="Century Gothic"/>
                <a:cs typeface="Century Gothic"/>
              </a:rPr>
              <a:t>input </a:t>
            </a:r>
            <a:r>
              <a:rPr sz="2400" b="1" spc="75" dirty="0">
                <a:latin typeface="Century Gothic"/>
                <a:cs typeface="Century Gothic"/>
              </a:rPr>
              <a:t>from </a:t>
            </a:r>
            <a:r>
              <a:rPr sz="2400" b="1" spc="65" dirty="0">
                <a:latin typeface="Century Gothic"/>
                <a:cs typeface="Century Gothic"/>
              </a:rPr>
              <a:t>the  </a:t>
            </a:r>
            <a:r>
              <a:rPr sz="2400" b="1" spc="-5" dirty="0">
                <a:latin typeface="Century Gothic"/>
                <a:cs typeface="Century Gothic"/>
              </a:rPr>
              <a:t>node </a:t>
            </a:r>
            <a:r>
              <a:rPr sz="2400" b="1" spc="65" dirty="0">
                <a:latin typeface="Century Gothic"/>
                <a:cs typeface="Century Gothic"/>
              </a:rPr>
              <a:t>into the </a:t>
            </a:r>
            <a:r>
              <a:rPr sz="2400" b="1" spc="5" dirty="0">
                <a:latin typeface="Century Gothic"/>
                <a:cs typeface="Century Gothic"/>
              </a:rPr>
              <a:t>activation </a:t>
            </a:r>
            <a:r>
              <a:rPr sz="2400" b="1" spc="114" dirty="0">
                <a:latin typeface="Century Gothic"/>
                <a:cs typeface="Century Gothic"/>
              </a:rPr>
              <a:t>of</a:t>
            </a:r>
            <a:r>
              <a:rPr sz="2400" b="1" spc="-445" dirty="0">
                <a:latin typeface="Century Gothic"/>
                <a:cs typeface="Century Gothic"/>
              </a:rPr>
              <a:t> </a:t>
            </a:r>
            <a:r>
              <a:rPr sz="2400" b="1" spc="65" dirty="0">
                <a:latin typeface="Century Gothic"/>
                <a:cs typeface="Century Gothic"/>
              </a:rPr>
              <a:t>the </a:t>
            </a:r>
            <a:r>
              <a:rPr sz="2400" b="1" spc="-5" dirty="0">
                <a:latin typeface="Century Gothic"/>
                <a:cs typeface="Century Gothic"/>
              </a:rPr>
              <a:t>node </a:t>
            </a:r>
            <a:r>
              <a:rPr sz="2400" b="1" spc="95" dirty="0">
                <a:latin typeface="Century Gothic"/>
                <a:cs typeface="Century Gothic"/>
              </a:rPr>
              <a:t>or  </a:t>
            </a:r>
            <a:r>
              <a:rPr sz="2400" b="1" spc="65" dirty="0">
                <a:latin typeface="Century Gothic"/>
                <a:cs typeface="Century Gothic"/>
              </a:rPr>
              <a:t>output </a:t>
            </a:r>
            <a:r>
              <a:rPr sz="2400" b="1" spc="130" dirty="0">
                <a:latin typeface="Century Gothic"/>
                <a:cs typeface="Century Gothic"/>
              </a:rPr>
              <a:t>for </a:t>
            </a:r>
            <a:r>
              <a:rPr sz="2400" b="1" spc="55" dirty="0">
                <a:latin typeface="Century Gothic"/>
                <a:cs typeface="Century Gothic"/>
              </a:rPr>
              <a:t>that</a:t>
            </a:r>
            <a:r>
              <a:rPr sz="2400" b="1" spc="-290" dirty="0">
                <a:latin typeface="Century Gothic"/>
                <a:cs typeface="Century Gothic"/>
              </a:rPr>
              <a:t> </a:t>
            </a:r>
            <a:r>
              <a:rPr sz="2400" b="1" spc="15" dirty="0">
                <a:latin typeface="Century Gothic"/>
                <a:cs typeface="Century Gothic"/>
              </a:rPr>
              <a:t>input.</a:t>
            </a:r>
            <a:endParaRPr sz="2400">
              <a:latin typeface="Century Gothic"/>
              <a:cs typeface="Century Gothic"/>
            </a:endParaRPr>
          </a:p>
          <a:p>
            <a:pPr marL="12700" marR="5080">
              <a:lnSpc>
                <a:spcPct val="127600"/>
              </a:lnSpc>
              <a:buSzPct val="95833"/>
              <a:buChar char="•"/>
              <a:tabLst>
                <a:tab pos="134620" algn="l"/>
              </a:tabLst>
            </a:pPr>
            <a:r>
              <a:rPr sz="2400" b="1" spc="-5" dirty="0">
                <a:latin typeface="Century Gothic"/>
                <a:cs typeface="Century Gothic"/>
              </a:rPr>
              <a:t>Max-pooling </a:t>
            </a:r>
            <a:r>
              <a:rPr sz="2400" b="1" spc="45" dirty="0">
                <a:latin typeface="Century Gothic"/>
                <a:cs typeface="Century Gothic"/>
              </a:rPr>
              <a:t>layers: </a:t>
            </a:r>
            <a:r>
              <a:rPr sz="2400" b="1" spc="125" dirty="0">
                <a:latin typeface="Century Gothic"/>
                <a:cs typeface="Century Gothic"/>
              </a:rPr>
              <a:t>Used </a:t>
            </a:r>
            <a:r>
              <a:rPr sz="2400" b="1" spc="110" dirty="0">
                <a:latin typeface="Century Gothic"/>
                <a:cs typeface="Century Gothic"/>
              </a:rPr>
              <a:t>to</a:t>
            </a:r>
            <a:r>
              <a:rPr sz="2400" b="1" spc="-325" dirty="0">
                <a:latin typeface="Century Gothic"/>
                <a:cs typeface="Century Gothic"/>
              </a:rPr>
              <a:t> </a:t>
            </a:r>
            <a:r>
              <a:rPr sz="2400" b="1" spc="40" dirty="0">
                <a:latin typeface="Century Gothic"/>
                <a:cs typeface="Century Gothic"/>
              </a:rPr>
              <a:t>summarize  </a:t>
            </a:r>
            <a:r>
              <a:rPr sz="2400" b="1" spc="65" dirty="0">
                <a:latin typeface="Century Gothic"/>
                <a:cs typeface="Century Gothic"/>
              </a:rPr>
              <a:t>the </a:t>
            </a:r>
            <a:r>
              <a:rPr sz="2400" b="1" spc="45" dirty="0">
                <a:latin typeface="Century Gothic"/>
                <a:cs typeface="Century Gothic"/>
              </a:rPr>
              <a:t>presence </a:t>
            </a:r>
            <a:r>
              <a:rPr sz="2400" b="1" spc="114" dirty="0">
                <a:latin typeface="Century Gothic"/>
                <a:cs typeface="Century Gothic"/>
              </a:rPr>
              <a:t>of </a:t>
            </a:r>
            <a:r>
              <a:rPr sz="2400" b="1" spc="90" dirty="0">
                <a:latin typeface="Century Gothic"/>
                <a:cs typeface="Century Gothic"/>
              </a:rPr>
              <a:t>features </a:t>
            </a:r>
            <a:r>
              <a:rPr sz="2400" b="1" spc="25" dirty="0">
                <a:latin typeface="Century Gothic"/>
                <a:cs typeface="Century Gothic"/>
              </a:rPr>
              <a:t>in </a:t>
            </a:r>
            <a:r>
              <a:rPr sz="2400" b="1" spc="-80" dirty="0">
                <a:latin typeface="Century Gothic"/>
                <a:cs typeface="Century Gothic"/>
              </a:rPr>
              <a:t>an </a:t>
            </a:r>
            <a:r>
              <a:rPr sz="2400" b="1" spc="40" dirty="0">
                <a:latin typeface="Century Gothic"/>
                <a:cs typeface="Century Gothic"/>
              </a:rPr>
              <a:t>input  </a:t>
            </a:r>
            <a:r>
              <a:rPr sz="2400" b="1" spc="-65" dirty="0">
                <a:latin typeface="Century Gothic"/>
                <a:cs typeface="Century Gothic"/>
              </a:rPr>
              <a:t>image.</a:t>
            </a:r>
            <a:endParaRPr sz="2400">
              <a:latin typeface="Century Gothic"/>
              <a:cs typeface="Century Gothic"/>
            </a:endParaRPr>
          </a:p>
          <a:p>
            <a:pPr marL="12700" marR="302260">
              <a:lnSpc>
                <a:spcPct val="127600"/>
              </a:lnSpc>
              <a:buSzPct val="95833"/>
              <a:buChar char="•"/>
              <a:tabLst>
                <a:tab pos="134620" algn="l"/>
              </a:tabLst>
            </a:pPr>
            <a:r>
              <a:rPr sz="2400" b="1" spc="50" dirty="0">
                <a:latin typeface="Century Gothic"/>
                <a:cs typeface="Century Gothic"/>
              </a:rPr>
              <a:t>Internet:</a:t>
            </a:r>
            <a:r>
              <a:rPr sz="2400" b="1" spc="-40" dirty="0">
                <a:latin typeface="Century Gothic"/>
                <a:cs typeface="Century Gothic"/>
              </a:rPr>
              <a:t> </a:t>
            </a:r>
            <a:r>
              <a:rPr sz="2400" b="1" spc="125" dirty="0">
                <a:latin typeface="Century Gothic"/>
                <a:cs typeface="Century Gothic"/>
              </a:rPr>
              <a:t>Used</a:t>
            </a:r>
            <a:r>
              <a:rPr sz="2400" b="1" spc="-35" dirty="0">
                <a:latin typeface="Century Gothic"/>
                <a:cs typeface="Century Gothic"/>
              </a:rPr>
              <a:t> </a:t>
            </a:r>
            <a:r>
              <a:rPr sz="2400" b="1" spc="-45" dirty="0">
                <a:latin typeface="Century Gothic"/>
                <a:cs typeface="Century Gothic"/>
              </a:rPr>
              <a:t>by</a:t>
            </a:r>
            <a:r>
              <a:rPr sz="2400" b="1" spc="-40" dirty="0">
                <a:latin typeface="Century Gothic"/>
                <a:cs typeface="Century Gothic"/>
              </a:rPr>
              <a:t> </a:t>
            </a:r>
            <a:r>
              <a:rPr sz="2400" b="1" spc="160" dirty="0">
                <a:latin typeface="Century Gothic"/>
                <a:cs typeface="Century Gothic"/>
              </a:rPr>
              <a:t>users</a:t>
            </a:r>
            <a:r>
              <a:rPr sz="2400" b="1" spc="-35" dirty="0">
                <a:latin typeface="Century Gothic"/>
                <a:cs typeface="Century Gothic"/>
              </a:rPr>
              <a:t> </a:t>
            </a:r>
            <a:r>
              <a:rPr sz="2400" b="1" spc="110" dirty="0">
                <a:latin typeface="Century Gothic"/>
                <a:cs typeface="Century Gothic"/>
              </a:rPr>
              <a:t>to</a:t>
            </a:r>
            <a:r>
              <a:rPr sz="2400" b="1" spc="-35" dirty="0">
                <a:latin typeface="Century Gothic"/>
                <a:cs typeface="Century Gothic"/>
              </a:rPr>
              <a:t> </a:t>
            </a:r>
            <a:r>
              <a:rPr sz="2400" b="1" spc="60" dirty="0">
                <a:latin typeface="Century Gothic"/>
                <a:cs typeface="Century Gothic"/>
              </a:rPr>
              <a:t>access</a:t>
            </a:r>
            <a:r>
              <a:rPr sz="2400" b="1" spc="-40" dirty="0">
                <a:latin typeface="Century Gothic"/>
                <a:cs typeface="Century Gothic"/>
              </a:rPr>
              <a:t> </a:t>
            </a:r>
            <a:r>
              <a:rPr sz="2400" b="1" spc="65" dirty="0">
                <a:latin typeface="Century Gothic"/>
                <a:cs typeface="Century Gothic"/>
              </a:rPr>
              <a:t>our  </a:t>
            </a:r>
            <a:r>
              <a:rPr sz="2400" b="1" spc="-5" dirty="0">
                <a:latin typeface="Century Gothic"/>
                <a:cs typeface="Century Gothic"/>
              </a:rPr>
              <a:t>application</a:t>
            </a:r>
            <a:endParaRPr sz="2400">
              <a:latin typeface="Century Gothic"/>
              <a:cs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402949" y="3"/>
            <a:ext cx="13885050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78815" y="2"/>
            <a:ext cx="4935855" cy="2301240"/>
          </a:xfrm>
          <a:custGeom>
            <a:avLst/>
            <a:gdLst/>
            <a:ahLst/>
            <a:cxnLst/>
            <a:rect l="l" t="t" r="r" b="b"/>
            <a:pathLst>
              <a:path w="4935855" h="2301240">
                <a:moveTo>
                  <a:pt x="0" y="0"/>
                </a:moveTo>
                <a:lnTo>
                  <a:pt x="4935586" y="0"/>
                </a:lnTo>
                <a:lnTo>
                  <a:pt x="4935586" y="2268417"/>
                </a:lnTo>
                <a:lnTo>
                  <a:pt x="4933001" y="2281269"/>
                </a:lnTo>
                <a:lnTo>
                  <a:pt x="4925945" y="2291750"/>
                </a:lnTo>
                <a:lnTo>
                  <a:pt x="4915469" y="2298810"/>
                </a:lnTo>
                <a:lnTo>
                  <a:pt x="4904263" y="2301067"/>
                </a:lnTo>
                <a:lnTo>
                  <a:pt x="505871" y="2301067"/>
                </a:lnTo>
                <a:lnTo>
                  <a:pt x="475455" y="2275123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"/>
            <a:ext cx="4975860" cy="10287000"/>
          </a:xfrm>
          <a:custGeom>
            <a:avLst/>
            <a:gdLst/>
            <a:ahLst/>
            <a:cxnLst/>
            <a:rect l="l" t="t" r="r" b="b"/>
            <a:pathLst>
              <a:path w="4975860" h="10287000">
                <a:moveTo>
                  <a:pt x="0" y="10286997"/>
                </a:moveTo>
                <a:lnTo>
                  <a:pt x="4975456" y="10286997"/>
                </a:lnTo>
                <a:lnTo>
                  <a:pt x="4975456" y="0"/>
                </a:lnTo>
                <a:lnTo>
                  <a:pt x="0" y="0"/>
                </a:lnTo>
                <a:lnTo>
                  <a:pt x="0" y="10286997"/>
                </a:lnTo>
                <a:close/>
              </a:path>
            </a:pathLst>
          </a:custGeom>
          <a:solidFill>
            <a:srgbClr val="012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672134" y="9663506"/>
            <a:ext cx="1178560" cy="196215"/>
          </a:xfrm>
          <a:custGeom>
            <a:avLst/>
            <a:gdLst/>
            <a:ahLst/>
            <a:cxnLst/>
            <a:rect l="l" t="t" r="r" b="b"/>
            <a:pathLst>
              <a:path w="1178559" h="196215">
                <a:moveTo>
                  <a:pt x="469089" y="146325"/>
                </a:moveTo>
                <a:lnTo>
                  <a:pt x="399875" y="146325"/>
                </a:lnTo>
                <a:lnTo>
                  <a:pt x="575133" y="4924"/>
                </a:lnTo>
                <a:lnTo>
                  <a:pt x="581736" y="1231"/>
                </a:lnTo>
                <a:lnTo>
                  <a:pt x="589007" y="0"/>
                </a:lnTo>
                <a:lnTo>
                  <a:pt x="596277" y="1231"/>
                </a:lnTo>
                <a:lnTo>
                  <a:pt x="602880" y="4924"/>
                </a:lnTo>
                <a:lnTo>
                  <a:pt x="658103" y="49478"/>
                </a:lnTo>
                <a:lnTo>
                  <a:pt x="589125" y="49478"/>
                </a:lnTo>
                <a:lnTo>
                  <a:pt x="469089" y="146325"/>
                </a:lnTo>
                <a:close/>
              </a:path>
              <a:path w="1178559" h="196215">
                <a:moveTo>
                  <a:pt x="847353" y="146325"/>
                </a:moveTo>
                <a:lnTo>
                  <a:pt x="778139" y="146325"/>
                </a:lnTo>
                <a:lnTo>
                  <a:pt x="953397" y="4924"/>
                </a:lnTo>
                <a:lnTo>
                  <a:pt x="960001" y="1231"/>
                </a:lnTo>
                <a:lnTo>
                  <a:pt x="967271" y="0"/>
                </a:lnTo>
                <a:lnTo>
                  <a:pt x="974541" y="1231"/>
                </a:lnTo>
                <a:lnTo>
                  <a:pt x="981145" y="4924"/>
                </a:lnTo>
                <a:lnTo>
                  <a:pt x="1036395" y="49478"/>
                </a:lnTo>
                <a:lnTo>
                  <a:pt x="967389" y="49478"/>
                </a:lnTo>
                <a:lnTo>
                  <a:pt x="847353" y="146325"/>
                </a:lnTo>
                <a:close/>
              </a:path>
              <a:path w="1178559" h="196215">
                <a:moveTo>
                  <a:pt x="19476" y="195598"/>
                </a:moveTo>
                <a:lnTo>
                  <a:pt x="11457" y="193220"/>
                </a:lnTo>
                <a:lnTo>
                  <a:pt x="4772" y="187831"/>
                </a:lnTo>
                <a:lnTo>
                  <a:pt x="752" y="180166"/>
                </a:lnTo>
                <a:lnTo>
                  <a:pt x="0" y="171885"/>
                </a:lnTo>
                <a:lnTo>
                  <a:pt x="2404" y="163956"/>
                </a:lnTo>
                <a:lnTo>
                  <a:pt x="7855" y="157346"/>
                </a:lnTo>
                <a:lnTo>
                  <a:pt x="196869" y="4924"/>
                </a:lnTo>
                <a:lnTo>
                  <a:pt x="203472" y="1231"/>
                </a:lnTo>
                <a:lnTo>
                  <a:pt x="210742" y="0"/>
                </a:lnTo>
                <a:lnTo>
                  <a:pt x="218013" y="1231"/>
                </a:lnTo>
                <a:lnTo>
                  <a:pt x="224616" y="4924"/>
                </a:lnTo>
                <a:lnTo>
                  <a:pt x="279838" y="49478"/>
                </a:lnTo>
                <a:lnTo>
                  <a:pt x="210861" y="49478"/>
                </a:lnTo>
                <a:lnTo>
                  <a:pt x="35603" y="190879"/>
                </a:lnTo>
                <a:lnTo>
                  <a:pt x="27851" y="194855"/>
                </a:lnTo>
                <a:lnTo>
                  <a:pt x="19476" y="195598"/>
                </a:lnTo>
                <a:close/>
              </a:path>
              <a:path w="1178559" h="196215">
                <a:moveTo>
                  <a:pt x="399993" y="195804"/>
                </a:moveTo>
                <a:lnTo>
                  <a:pt x="392723" y="194572"/>
                </a:lnTo>
                <a:lnTo>
                  <a:pt x="386119" y="190879"/>
                </a:lnTo>
                <a:lnTo>
                  <a:pt x="210861" y="49478"/>
                </a:lnTo>
                <a:lnTo>
                  <a:pt x="279838" y="49478"/>
                </a:lnTo>
                <a:lnTo>
                  <a:pt x="399875" y="146325"/>
                </a:lnTo>
                <a:lnTo>
                  <a:pt x="469089" y="146325"/>
                </a:lnTo>
                <a:lnTo>
                  <a:pt x="413867" y="190879"/>
                </a:lnTo>
                <a:lnTo>
                  <a:pt x="407263" y="194572"/>
                </a:lnTo>
                <a:lnTo>
                  <a:pt x="399993" y="195804"/>
                </a:lnTo>
                <a:close/>
              </a:path>
              <a:path w="1178559" h="196215">
                <a:moveTo>
                  <a:pt x="1162569" y="195804"/>
                </a:moveTo>
                <a:lnTo>
                  <a:pt x="1151423" y="195804"/>
                </a:lnTo>
                <a:lnTo>
                  <a:pt x="1146680" y="194162"/>
                </a:lnTo>
                <a:lnTo>
                  <a:pt x="1138870" y="187831"/>
                </a:lnTo>
                <a:lnTo>
                  <a:pt x="967390" y="49478"/>
                </a:lnTo>
                <a:lnTo>
                  <a:pt x="1036395" y="49478"/>
                </a:lnTo>
                <a:lnTo>
                  <a:pt x="1170158" y="157346"/>
                </a:lnTo>
                <a:lnTo>
                  <a:pt x="1175709" y="163956"/>
                </a:lnTo>
                <a:lnTo>
                  <a:pt x="1178103" y="171885"/>
                </a:lnTo>
                <a:lnTo>
                  <a:pt x="1177295" y="180166"/>
                </a:lnTo>
                <a:lnTo>
                  <a:pt x="1173241" y="187831"/>
                </a:lnTo>
                <a:lnTo>
                  <a:pt x="1168972" y="192990"/>
                </a:lnTo>
                <a:lnTo>
                  <a:pt x="1162569" y="195804"/>
                </a:lnTo>
                <a:close/>
              </a:path>
              <a:path w="1178559" h="196215">
                <a:moveTo>
                  <a:pt x="778257" y="195804"/>
                </a:moveTo>
                <a:lnTo>
                  <a:pt x="770987" y="194572"/>
                </a:lnTo>
                <a:lnTo>
                  <a:pt x="764384" y="190879"/>
                </a:lnTo>
                <a:lnTo>
                  <a:pt x="589125" y="49478"/>
                </a:lnTo>
                <a:lnTo>
                  <a:pt x="658103" y="49478"/>
                </a:lnTo>
                <a:lnTo>
                  <a:pt x="778139" y="146325"/>
                </a:lnTo>
                <a:lnTo>
                  <a:pt x="847353" y="146325"/>
                </a:lnTo>
                <a:lnTo>
                  <a:pt x="792131" y="190879"/>
                </a:lnTo>
                <a:lnTo>
                  <a:pt x="785528" y="194572"/>
                </a:lnTo>
                <a:lnTo>
                  <a:pt x="778257" y="1958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672134" y="9461725"/>
            <a:ext cx="1178560" cy="196215"/>
          </a:xfrm>
          <a:custGeom>
            <a:avLst/>
            <a:gdLst/>
            <a:ahLst/>
            <a:cxnLst/>
            <a:rect l="l" t="t" r="r" b="b"/>
            <a:pathLst>
              <a:path w="1178559" h="196215">
                <a:moveTo>
                  <a:pt x="469089" y="146325"/>
                </a:moveTo>
                <a:lnTo>
                  <a:pt x="399875" y="146325"/>
                </a:lnTo>
                <a:lnTo>
                  <a:pt x="575133" y="4924"/>
                </a:lnTo>
                <a:lnTo>
                  <a:pt x="581736" y="1231"/>
                </a:lnTo>
                <a:lnTo>
                  <a:pt x="589007" y="0"/>
                </a:lnTo>
                <a:lnTo>
                  <a:pt x="596277" y="1231"/>
                </a:lnTo>
                <a:lnTo>
                  <a:pt x="602880" y="4924"/>
                </a:lnTo>
                <a:lnTo>
                  <a:pt x="658103" y="49478"/>
                </a:lnTo>
                <a:lnTo>
                  <a:pt x="589125" y="49478"/>
                </a:lnTo>
                <a:lnTo>
                  <a:pt x="469089" y="146325"/>
                </a:lnTo>
                <a:close/>
              </a:path>
              <a:path w="1178559" h="196215">
                <a:moveTo>
                  <a:pt x="847353" y="146325"/>
                </a:moveTo>
                <a:lnTo>
                  <a:pt x="778139" y="146325"/>
                </a:lnTo>
                <a:lnTo>
                  <a:pt x="953397" y="4924"/>
                </a:lnTo>
                <a:lnTo>
                  <a:pt x="960001" y="1231"/>
                </a:lnTo>
                <a:lnTo>
                  <a:pt x="967271" y="0"/>
                </a:lnTo>
                <a:lnTo>
                  <a:pt x="974541" y="1231"/>
                </a:lnTo>
                <a:lnTo>
                  <a:pt x="981145" y="4924"/>
                </a:lnTo>
                <a:lnTo>
                  <a:pt x="1036395" y="49478"/>
                </a:lnTo>
                <a:lnTo>
                  <a:pt x="967389" y="49478"/>
                </a:lnTo>
                <a:lnTo>
                  <a:pt x="847353" y="146325"/>
                </a:lnTo>
                <a:close/>
              </a:path>
              <a:path w="1178559" h="196215">
                <a:moveTo>
                  <a:pt x="19476" y="195598"/>
                </a:moveTo>
                <a:lnTo>
                  <a:pt x="11457" y="193220"/>
                </a:lnTo>
                <a:lnTo>
                  <a:pt x="4772" y="187831"/>
                </a:lnTo>
                <a:lnTo>
                  <a:pt x="752" y="180166"/>
                </a:lnTo>
                <a:lnTo>
                  <a:pt x="0" y="171885"/>
                </a:lnTo>
                <a:lnTo>
                  <a:pt x="2404" y="163956"/>
                </a:lnTo>
                <a:lnTo>
                  <a:pt x="7855" y="157346"/>
                </a:lnTo>
                <a:lnTo>
                  <a:pt x="196869" y="4924"/>
                </a:lnTo>
                <a:lnTo>
                  <a:pt x="203472" y="1231"/>
                </a:lnTo>
                <a:lnTo>
                  <a:pt x="210742" y="0"/>
                </a:lnTo>
                <a:lnTo>
                  <a:pt x="218013" y="1231"/>
                </a:lnTo>
                <a:lnTo>
                  <a:pt x="224616" y="4924"/>
                </a:lnTo>
                <a:lnTo>
                  <a:pt x="279838" y="49478"/>
                </a:lnTo>
                <a:lnTo>
                  <a:pt x="210861" y="49478"/>
                </a:lnTo>
                <a:lnTo>
                  <a:pt x="35603" y="190879"/>
                </a:lnTo>
                <a:lnTo>
                  <a:pt x="27851" y="194855"/>
                </a:lnTo>
                <a:lnTo>
                  <a:pt x="19476" y="195598"/>
                </a:lnTo>
                <a:close/>
              </a:path>
              <a:path w="1178559" h="196215">
                <a:moveTo>
                  <a:pt x="399993" y="195804"/>
                </a:moveTo>
                <a:lnTo>
                  <a:pt x="392723" y="194572"/>
                </a:lnTo>
                <a:lnTo>
                  <a:pt x="386119" y="190879"/>
                </a:lnTo>
                <a:lnTo>
                  <a:pt x="210861" y="49478"/>
                </a:lnTo>
                <a:lnTo>
                  <a:pt x="279838" y="49478"/>
                </a:lnTo>
                <a:lnTo>
                  <a:pt x="399875" y="146325"/>
                </a:lnTo>
                <a:lnTo>
                  <a:pt x="469089" y="146325"/>
                </a:lnTo>
                <a:lnTo>
                  <a:pt x="413867" y="190879"/>
                </a:lnTo>
                <a:lnTo>
                  <a:pt x="407263" y="194572"/>
                </a:lnTo>
                <a:lnTo>
                  <a:pt x="399993" y="195804"/>
                </a:lnTo>
                <a:close/>
              </a:path>
              <a:path w="1178559" h="196215">
                <a:moveTo>
                  <a:pt x="1162569" y="195804"/>
                </a:moveTo>
                <a:lnTo>
                  <a:pt x="1151423" y="195804"/>
                </a:lnTo>
                <a:lnTo>
                  <a:pt x="1146680" y="194162"/>
                </a:lnTo>
                <a:lnTo>
                  <a:pt x="1138870" y="187831"/>
                </a:lnTo>
                <a:lnTo>
                  <a:pt x="967390" y="49478"/>
                </a:lnTo>
                <a:lnTo>
                  <a:pt x="1036395" y="49478"/>
                </a:lnTo>
                <a:lnTo>
                  <a:pt x="1170158" y="157346"/>
                </a:lnTo>
                <a:lnTo>
                  <a:pt x="1175709" y="163956"/>
                </a:lnTo>
                <a:lnTo>
                  <a:pt x="1178103" y="171885"/>
                </a:lnTo>
                <a:lnTo>
                  <a:pt x="1177295" y="180166"/>
                </a:lnTo>
                <a:lnTo>
                  <a:pt x="1173241" y="187831"/>
                </a:lnTo>
                <a:lnTo>
                  <a:pt x="1168972" y="192990"/>
                </a:lnTo>
                <a:lnTo>
                  <a:pt x="1162569" y="195804"/>
                </a:lnTo>
                <a:close/>
              </a:path>
              <a:path w="1178559" h="196215">
                <a:moveTo>
                  <a:pt x="778257" y="195804"/>
                </a:moveTo>
                <a:lnTo>
                  <a:pt x="770987" y="194572"/>
                </a:lnTo>
                <a:lnTo>
                  <a:pt x="764384" y="190879"/>
                </a:lnTo>
                <a:lnTo>
                  <a:pt x="589125" y="49478"/>
                </a:lnTo>
                <a:lnTo>
                  <a:pt x="658103" y="49478"/>
                </a:lnTo>
                <a:lnTo>
                  <a:pt x="778139" y="146325"/>
                </a:lnTo>
                <a:lnTo>
                  <a:pt x="847353" y="146325"/>
                </a:lnTo>
                <a:lnTo>
                  <a:pt x="792131" y="190879"/>
                </a:lnTo>
                <a:lnTo>
                  <a:pt x="785528" y="194572"/>
                </a:lnTo>
                <a:lnTo>
                  <a:pt x="778257" y="19580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672134" y="9259944"/>
            <a:ext cx="1178560" cy="196215"/>
          </a:xfrm>
          <a:custGeom>
            <a:avLst/>
            <a:gdLst/>
            <a:ahLst/>
            <a:cxnLst/>
            <a:rect l="l" t="t" r="r" b="b"/>
            <a:pathLst>
              <a:path w="1178559" h="196215">
                <a:moveTo>
                  <a:pt x="469089" y="146325"/>
                </a:moveTo>
                <a:lnTo>
                  <a:pt x="399875" y="146325"/>
                </a:lnTo>
                <a:lnTo>
                  <a:pt x="575133" y="4924"/>
                </a:lnTo>
                <a:lnTo>
                  <a:pt x="581736" y="1231"/>
                </a:lnTo>
                <a:lnTo>
                  <a:pt x="589007" y="0"/>
                </a:lnTo>
                <a:lnTo>
                  <a:pt x="596277" y="1231"/>
                </a:lnTo>
                <a:lnTo>
                  <a:pt x="602880" y="4924"/>
                </a:lnTo>
                <a:lnTo>
                  <a:pt x="658103" y="49478"/>
                </a:lnTo>
                <a:lnTo>
                  <a:pt x="589125" y="49478"/>
                </a:lnTo>
                <a:lnTo>
                  <a:pt x="469089" y="146325"/>
                </a:lnTo>
                <a:close/>
              </a:path>
              <a:path w="1178559" h="196215">
                <a:moveTo>
                  <a:pt x="847353" y="146325"/>
                </a:moveTo>
                <a:lnTo>
                  <a:pt x="778139" y="146325"/>
                </a:lnTo>
                <a:lnTo>
                  <a:pt x="953397" y="4924"/>
                </a:lnTo>
                <a:lnTo>
                  <a:pt x="960001" y="1231"/>
                </a:lnTo>
                <a:lnTo>
                  <a:pt x="967271" y="0"/>
                </a:lnTo>
                <a:lnTo>
                  <a:pt x="974541" y="1231"/>
                </a:lnTo>
                <a:lnTo>
                  <a:pt x="981145" y="4924"/>
                </a:lnTo>
                <a:lnTo>
                  <a:pt x="1036395" y="49478"/>
                </a:lnTo>
                <a:lnTo>
                  <a:pt x="967389" y="49478"/>
                </a:lnTo>
                <a:lnTo>
                  <a:pt x="847353" y="146325"/>
                </a:lnTo>
                <a:close/>
              </a:path>
              <a:path w="1178559" h="196215">
                <a:moveTo>
                  <a:pt x="19476" y="195598"/>
                </a:moveTo>
                <a:lnTo>
                  <a:pt x="11457" y="193220"/>
                </a:lnTo>
                <a:lnTo>
                  <a:pt x="4772" y="187831"/>
                </a:lnTo>
                <a:lnTo>
                  <a:pt x="752" y="180166"/>
                </a:lnTo>
                <a:lnTo>
                  <a:pt x="0" y="171885"/>
                </a:lnTo>
                <a:lnTo>
                  <a:pt x="2404" y="163956"/>
                </a:lnTo>
                <a:lnTo>
                  <a:pt x="7855" y="157346"/>
                </a:lnTo>
                <a:lnTo>
                  <a:pt x="196869" y="4924"/>
                </a:lnTo>
                <a:lnTo>
                  <a:pt x="203472" y="1231"/>
                </a:lnTo>
                <a:lnTo>
                  <a:pt x="210742" y="0"/>
                </a:lnTo>
                <a:lnTo>
                  <a:pt x="218013" y="1231"/>
                </a:lnTo>
                <a:lnTo>
                  <a:pt x="224616" y="4924"/>
                </a:lnTo>
                <a:lnTo>
                  <a:pt x="279838" y="49478"/>
                </a:lnTo>
                <a:lnTo>
                  <a:pt x="210861" y="49478"/>
                </a:lnTo>
                <a:lnTo>
                  <a:pt x="35603" y="190879"/>
                </a:lnTo>
                <a:lnTo>
                  <a:pt x="27851" y="194855"/>
                </a:lnTo>
                <a:lnTo>
                  <a:pt x="19476" y="195598"/>
                </a:lnTo>
                <a:close/>
              </a:path>
              <a:path w="1178559" h="196215">
                <a:moveTo>
                  <a:pt x="399993" y="195804"/>
                </a:moveTo>
                <a:lnTo>
                  <a:pt x="392723" y="194572"/>
                </a:lnTo>
                <a:lnTo>
                  <a:pt x="386119" y="190879"/>
                </a:lnTo>
                <a:lnTo>
                  <a:pt x="210861" y="49478"/>
                </a:lnTo>
                <a:lnTo>
                  <a:pt x="279838" y="49478"/>
                </a:lnTo>
                <a:lnTo>
                  <a:pt x="399875" y="146325"/>
                </a:lnTo>
                <a:lnTo>
                  <a:pt x="469089" y="146325"/>
                </a:lnTo>
                <a:lnTo>
                  <a:pt x="413867" y="190879"/>
                </a:lnTo>
                <a:lnTo>
                  <a:pt x="407263" y="194572"/>
                </a:lnTo>
                <a:lnTo>
                  <a:pt x="399993" y="195804"/>
                </a:lnTo>
                <a:close/>
              </a:path>
              <a:path w="1178559" h="196215">
                <a:moveTo>
                  <a:pt x="1162569" y="195804"/>
                </a:moveTo>
                <a:lnTo>
                  <a:pt x="1151423" y="195804"/>
                </a:lnTo>
                <a:lnTo>
                  <a:pt x="1146680" y="194162"/>
                </a:lnTo>
                <a:lnTo>
                  <a:pt x="1138870" y="187831"/>
                </a:lnTo>
                <a:lnTo>
                  <a:pt x="967390" y="49478"/>
                </a:lnTo>
                <a:lnTo>
                  <a:pt x="1036395" y="49478"/>
                </a:lnTo>
                <a:lnTo>
                  <a:pt x="1170158" y="157346"/>
                </a:lnTo>
                <a:lnTo>
                  <a:pt x="1175709" y="163956"/>
                </a:lnTo>
                <a:lnTo>
                  <a:pt x="1178103" y="171885"/>
                </a:lnTo>
                <a:lnTo>
                  <a:pt x="1177295" y="180166"/>
                </a:lnTo>
                <a:lnTo>
                  <a:pt x="1173241" y="187831"/>
                </a:lnTo>
                <a:lnTo>
                  <a:pt x="1168972" y="192990"/>
                </a:lnTo>
                <a:lnTo>
                  <a:pt x="1162569" y="195804"/>
                </a:lnTo>
                <a:close/>
              </a:path>
              <a:path w="1178559" h="196215">
                <a:moveTo>
                  <a:pt x="778257" y="195804"/>
                </a:moveTo>
                <a:lnTo>
                  <a:pt x="770987" y="194572"/>
                </a:lnTo>
                <a:lnTo>
                  <a:pt x="764384" y="190879"/>
                </a:lnTo>
                <a:lnTo>
                  <a:pt x="589125" y="49478"/>
                </a:lnTo>
                <a:lnTo>
                  <a:pt x="658103" y="49478"/>
                </a:lnTo>
                <a:lnTo>
                  <a:pt x="778139" y="146325"/>
                </a:lnTo>
                <a:lnTo>
                  <a:pt x="847353" y="146325"/>
                </a:lnTo>
                <a:lnTo>
                  <a:pt x="792131" y="190879"/>
                </a:lnTo>
                <a:lnTo>
                  <a:pt x="785528" y="194572"/>
                </a:lnTo>
                <a:lnTo>
                  <a:pt x="778257" y="1958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016000" y="3059372"/>
            <a:ext cx="5998845" cy="9423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6000" spc="235" dirty="0"/>
              <a:t>Detailed</a:t>
            </a:r>
            <a:r>
              <a:rPr sz="6000" spc="-165" dirty="0"/>
              <a:t> </a:t>
            </a:r>
            <a:r>
              <a:rPr sz="6000" spc="25" dirty="0"/>
              <a:t>Design</a:t>
            </a:r>
            <a:endParaRPr sz="6000" dirty="0"/>
          </a:p>
        </p:txBody>
      </p:sp>
      <p:sp>
        <p:nvSpPr>
          <p:cNvPr id="9" name="object 9"/>
          <p:cNvSpPr txBox="1"/>
          <p:nvPr/>
        </p:nvSpPr>
        <p:spPr>
          <a:xfrm>
            <a:off x="1016000" y="3971530"/>
            <a:ext cx="2348865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85" dirty="0">
                <a:solidFill>
                  <a:srgbClr val="FFFFFF"/>
                </a:solidFill>
                <a:latin typeface="Tahoma"/>
                <a:cs typeface="Tahoma"/>
              </a:rPr>
              <a:t>Data </a:t>
            </a:r>
            <a:r>
              <a:rPr sz="2000" spc="145" dirty="0">
                <a:solidFill>
                  <a:srgbClr val="FFFFFF"/>
                </a:solidFill>
                <a:latin typeface="Tahoma"/>
                <a:cs typeface="Tahoma"/>
              </a:rPr>
              <a:t>Flow</a:t>
            </a:r>
            <a:r>
              <a:rPr sz="2000" spc="-2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000" spc="80" dirty="0">
                <a:solidFill>
                  <a:srgbClr val="FFFFFF"/>
                </a:solidFill>
                <a:latin typeface="Tahoma"/>
                <a:cs typeface="Tahoma"/>
              </a:rPr>
              <a:t>Diagram</a:t>
            </a:r>
            <a:endParaRPr sz="200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310558" y="0"/>
            <a:ext cx="17668874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058737" y="0"/>
            <a:ext cx="2229485" cy="2057400"/>
          </a:xfrm>
          <a:custGeom>
            <a:avLst/>
            <a:gdLst/>
            <a:ahLst/>
            <a:cxnLst/>
            <a:rect l="l" t="t" r="r" b="b"/>
            <a:pathLst>
              <a:path w="2229484" h="2057400">
                <a:moveTo>
                  <a:pt x="0" y="0"/>
                </a:moveTo>
                <a:lnTo>
                  <a:pt x="2229262" y="0"/>
                </a:lnTo>
                <a:lnTo>
                  <a:pt x="2229262" y="2057400"/>
                </a:lnTo>
                <a:lnTo>
                  <a:pt x="454950" y="2057400"/>
                </a:lnTo>
                <a:lnTo>
                  <a:pt x="424533" y="2031455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672134" y="9663500"/>
            <a:ext cx="1178560" cy="196215"/>
          </a:xfrm>
          <a:custGeom>
            <a:avLst/>
            <a:gdLst/>
            <a:ahLst/>
            <a:cxnLst/>
            <a:rect l="l" t="t" r="r" b="b"/>
            <a:pathLst>
              <a:path w="1178559" h="196215">
                <a:moveTo>
                  <a:pt x="469089" y="146325"/>
                </a:moveTo>
                <a:lnTo>
                  <a:pt x="399875" y="146325"/>
                </a:lnTo>
                <a:lnTo>
                  <a:pt x="575133" y="4924"/>
                </a:lnTo>
                <a:lnTo>
                  <a:pt x="581736" y="1231"/>
                </a:lnTo>
                <a:lnTo>
                  <a:pt x="589007" y="0"/>
                </a:lnTo>
                <a:lnTo>
                  <a:pt x="596277" y="1231"/>
                </a:lnTo>
                <a:lnTo>
                  <a:pt x="602880" y="4924"/>
                </a:lnTo>
                <a:lnTo>
                  <a:pt x="658103" y="49478"/>
                </a:lnTo>
                <a:lnTo>
                  <a:pt x="589125" y="49478"/>
                </a:lnTo>
                <a:lnTo>
                  <a:pt x="469089" y="146325"/>
                </a:lnTo>
                <a:close/>
              </a:path>
              <a:path w="1178559" h="196215">
                <a:moveTo>
                  <a:pt x="847353" y="146325"/>
                </a:moveTo>
                <a:lnTo>
                  <a:pt x="778139" y="146325"/>
                </a:lnTo>
                <a:lnTo>
                  <a:pt x="953397" y="4924"/>
                </a:lnTo>
                <a:lnTo>
                  <a:pt x="960001" y="1231"/>
                </a:lnTo>
                <a:lnTo>
                  <a:pt x="967271" y="0"/>
                </a:lnTo>
                <a:lnTo>
                  <a:pt x="974541" y="1231"/>
                </a:lnTo>
                <a:lnTo>
                  <a:pt x="981145" y="4924"/>
                </a:lnTo>
                <a:lnTo>
                  <a:pt x="1036395" y="49478"/>
                </a:lnTo>
                <a:lnTo>
                  <a:pt x="967389" y="49478"/>
                </a:lnTo>
                <a:lnTo>
                  <a:pt x="847353" y="146325"/>
                </a:lnTo>
                <a:close/>
              </a:path>
              <a:path w="1178559" h="196215">
                <a:moveTo>
                  <a:pt x="19476" y="195598"/>
                </a:moveTo>
                <a:lnTo>
                  <a:pt x="11457" y="193220"/>
                </a:lnTo>
                <a:lnTo>
                  <a:pt x="4772" y="187831"/>
                </a:lnTo>
                <a:lnTo>
                  <a:pt x="752" y="180166"/>
                </a:lnTo>
                <a:lnTo>
                  <a:pt x="0" y="171885"/>
                </a:lnTo>
                <a:lnTo>
                  <a:pt x="2404" y="163956"/>
                </a:lnTo>
                <a:lnTo>
                  <a:pt x="7855" y="157346"/>
                </a:lnTo>
                <a:lnTo>
                  <a:pt x="196869" y="4924"/>
                </a:lnTo>
                <a:lnTo>
                  <a:pt x="203472" y="1231"/>
                </a:lnTo>
                <a:lnTo>
                  <a:pt x="210742" y="0"/>
                </a:lnTo>
                <a:lnTo>
                  <a:pt x="218013" y="1231"/>
                </a:lnTo>
                <a:lnTo>
                  <a:pt x="224616" y="4924"/>
                </a:lnTo>
                <a:lnTo>
                  <a:pt x="279838" y="49478"/>
                </a:lnTo>
                <a:lnTo>
                  <a:pt x="210861" y="49478"/>
                </a:lnTo>
                <a:lnTo>
                  <a:pt x="35603" y="190879"/>
                </a:lnTo>
                <a:lnTo>
                  <a:pt x="27851" y="194855"/>
                </a:lnTo>
                <a:lnTo>
                  <a:pt x="19476" y="195598"/>
                </a:lnTo>
                <a:close/>
              </a:path>
              <a:path w="1178559" h="196215">
                <a:moveTo>
                  <a:pt x="399993" y="195804"/>
                </a:moveTo>
                <a:lnTo>
                  <a:pt x="392723" y="194572"/>
                </a:lnTo>
                <a:lnTo>
                  <a:pt x="386119" y="190879"/>
                </a:lnTo>
                <a:lnTo>
                  <a:pt x="210861" y="49478"/>
                </a:lnTo>
                <a:lnTo>
                  <a:pt x="279838" y="49478"/>
                </a:lnTo>
                <a:lnTo>
                  <a:pt x="399875" y="146325"/>
                </a:lnTo>
                <a:lnTo>
                  <a:pt x="469089" y="146325"/>
                </a:lnTo>
                <a:lnTo>
                  <a:pt x="413867" y="190879"/>
                </a:lnTo>
                <a:lnTo>
                  <a:pt x="407263" y="194572"/>
                </a:lnTo>
                <a:lnTo>
                  <a:pt x="399993" y="195804"/>
                </a:lnTo>
                <a:close/>
              </a:path>
              <a:path w="1178559" h="196215">
                <a:moveTo>
                  <a:pt x="1162569" y="195804"/>
                </a:moveTo>
                <a:lnTo>
                  <a:pt x="1151423" y="195804"/>
                </a:lnTo>
                <a:lnTo>
                  <a:pt x="1146680" y="194162"/>
                </a:lnTo>
                <a:lnTo>
                  <a:pt x="1138870" y="187831"/>
                </a:lnTo>
                <a:lnTo>
                  <a:pt x="967390" y="49478"/>
                </a:lnTo>
                <a:lnTo>
                  <a:pt x="1036395" y="49478"/>
                </a:lnTo>
                <a:lnTo>
                  <a:pt x="1170158" y="157346"/>
                </a:lnTo>
                <a:lnTo>
                  <a:pt x="1175709" y="163956"/>
                </a:lnTo>
                <a:lnTo>
                  <a:pt x="1178103" y="171885"/>
                </a:lnTo>
                <a:lnTo>
                  <a:pt x="1177295" y="180166"/>
                </a:lnTo>
                <a:lnTo>
                  <a:pt x="1173241" y="187831"/>
                </a:lnTo>
                <a:lnTo>
                  <a:pt x="1168972" y="192990"/>
                </a:lnTo>
                <a:lnTo>
                  <a:pt x="1162569" y="195804"/>
                </a:lnTo>
                <a:close/>
              </a:path>
              <a:path w="1178559" h="196215">
                <a:moveTo>
                  <a:pt x="778257" y="195804"/>
                </a:moveTo>
                <a:lnTo>
                  <a:pt x="770987" y="194572"/>
                </a:lnTo>
                <a:lnTo>
                  <a:pt x="764384" y="190879"/>
                </a:lnTo>
                <a:lnTo>
                  <a:pt x="589125" y="49478"/>
                </a:lnTo>
                <a:lnTo>
                  <a:pt x="658103" y="49478"/>
                </a:lnTo>
                <a:lnTo>
                  <a:pt x="778139" y="146325"/>
                </a:lnTo>
                <a:lnTo>
                  <a:pt x="847353" y="146325"/>
                </a:lnTo>
                <a:lnTo>
                  <a:pt x="792131" y="190879"/>
                </a:lnTo>
                <a:lnTo>
                  <a:pt x="785528" y="194572"/>
                </a:lnTo>
                <a:lnTo>
                  <a:pt x="778257" y="19580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357258" y="672483"/>
            <a:ext cx="11572874" cy="277177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1726" y="4855750"/>
            <a:ext cx="8420099" cy="43433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736379" y="4855750"/>
            <a:ext cx="8115299" cy="420052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650103" y="1"/>
            <a:ext cx="1790064" cy="4794250"/>
          </a:xfrm>
          <a:custGeom>
            <a:avLst/>
            <a:gdLst/>
            <a:ahLst/>
            <a:cxnLst/>
            <a:rect l="l" t="t" r="r" b="b"/>
            <a:pathLst>
              <a:path w="1790065" h="4794250">
                <a:moveTo>
                  <a:pt x="0" y="3901304"/>
                </a:moveTo>
                <a:lnTo>
                  <a:pt x="0" y="0"/>
                </a:lnTo>
                <a:lnTo>
                  <a:pt x="81981" y="0"/>
                </a:lnTo>
                <a:lnTo>
                  <a:pt x="81981" y="3901304"/>
                </a:lnTo>
                <a:lnTo>
                  <a:pt x="83364" y="3948891"/>
                </a:lnTo>
                <a:lnTo>
                  <a:pt x="87461" y="3995763"/>
                </a:lnTo>
                <a:lnTo>
                  <a:pt x="94195" y="4041843"/>
                </a:lnTo>
                <a:lnTo>
                  <a:pt x="103489" y="4087055"/>
                </a:lnTo>
                <a:lnTo>
                  <a:pt x="115267" y="4131322"/>
                </a:lnTo>
                <a:lnTo>
                  <a:pt x="129452" y="4174567"/>
                </a:lnTo>
                <a:lnTo>
                  <a:pt x="145967" y="4216714"/>
                </a:lnTo>
                <a:lnTo>
                  <a:pt x="164736" y="4257686"/>
                </a:lnTo>
                <a:lnTo>
                  <a:pt x="185680" y="4297407"/>
                </a:lnTo>
                <a:lnTo>
                  <a:pt x="208724" y="4335799"/>
                </a:lnTo>
                <a:lnTo>
                  <a:pt x="233791" y="4372786"/>
                </a:lnTo>
                <a:lnTo>
                  <a:pt x="260804" y="4408292"/>
                </a:lnTo>
                <a:lnTo>
                  <a:pt x="289686" y="4442240"/>
                </a:lnTo>
                <a:lnTo>
                  <a:pt x="320360" y="4474553"/>
                </a:lnTo>
                <a:lnTo>
                  <a:pt x="352749" y="4505155"/>
                </a:lnTo>
                <a:lnTo>
                  <a:pt x="386777" y="4533968"/>
                </a:lnTo>
                <a:lnTo>
                  <a:pt x="422367" y="4560917"/>
                </a:lnTo>
                <a:lnTo>
                  <a:pt x="459442" y="4585925"/>
                </a:lnTo>
                <a:lnTo>
                  <a:pt x="497925" y="4608915"/>
                </a:lnTo>
                <a:lnTo>
                  <a:pt x="537740" y="4629810"/>
                </a:lnTo>
                <a:lnTo>
                  <a:pt x="578809" y="4648534"/>
                </a:lnTo>
                <a:lnTo>
                  <a:pt x="621056" y="4665010"/>
                </a:lnTo>
                <a:lnTo>
                  <a:pt x="664403" y="4679161"/>
                </a:lnTo>
                <a:lnTo>
                  <a:pt x="708775" y="4690911"/>
                </a:lnTo>
                <a:lnTo>
                  <a:pt x="754094" y="4700184"/>
                </a:lnTo>
                <a:lnTo>
                  <a:pt x="800283" y="4706902"/>
                </a:lnTo>
                <a:lnTo>
                  <a:pt x="847266" y="4710989"/>
                </a:lnTo>
                <a:lnTo>
                  <a:pt x="894965" y="4712369"/>
                </a:lnTo>
                <a:lnTo>
                  <a:pt x="942665" y="4710989"/>
                </a:lnTo>
                <a:lnTo>
                  <a:pt x="989648" y="4706902"/>
                </a:lnTo>
                <a:lnTo>
                  <a:pt x="1035837" y="4700184"/>
                </a:lnTo>
                <a:lnTo>
                  <a:pt x="1081156" y="4690911"/>
                </a:lnTo>
                <a:lnTo>
                  <a:pt x="1125528" y="4679161"/>
                </a:lnTo>
                <a:lnTo>
                  <a:pt x="1168938" y="4664985"/>
                </a:lnTo>
                <a:lnTo>
                  <a:pt x="1211122" y="4648534"/>
                </a:lnTo>
                <a:lnTo>
                  <a:pt x="1252191" y="4629810"/>
                </a:lnTo>
                <a:lnTo>
                  <a:pt x="1292005" y="4608915"/>
                </a:lnTo>
                <a:lnTo>
                  <a:pt x="1330489" y="4585925"/>
                </a:lnTo>
                <a:lnTo>
                  <a:pt x="1367563" y="4560917"/>
                </a:lnTo>
                <a:lnTo>
                  <a:pt x="1403153" y="4533968"/>
                </a:lnTo>
                <a:lnTo>
                  <a:pt x="1437182" y="4505155"/>
                </a:lnTo>
                <a:lnTo>
                  <a:pt x="1469571" y="4474553"/>
                </a:lnTo>
                <a:lnTo>
                  <a:pt x="1500245" y="4442240"/>
                </a:lnTo>
                <a:lnTo>
                  <a:pt x="1529127" y="4408292"/>
                </a:lnTo>
                <a:lnTo>
                  <a:pt x="1556140" y="4372786"/>
                </a:lnTo>
                <a:lnTo>
                  <a:pt x="1581207" y="4335799"/>
                </a:lnTo>
                <a:lnTo>
                  <a:pt x="1604251" y="4297407"/>
                </a:lnTo>
                <a:lnTo>
                  <a:pt x="1625195" y="4257686"/>
                </a:lnTo>
                <a:lnTo>
                  <a:pt x="1643964" y="4216714"/>
                </a:lnTo>
                <a:lnTo>
                  <a:pt x="1660479" y="4174567"/>
                </a:lnTo>
                <a:lnTo>
                  <a:pt x="1674664" y="4131322"/>
                </a:lnTo>
                <a:lnTo>
                  <a:pt x="1686442" y="4087055"/>
                </a:lnTo>
                <a:lnTo>
                  <a:pt x="1695736" y="4041843"/>
                </a:lnTo>
                <a:lnTo>
                  <a:pt x="1702470" y="3995763"/>
                </a:lnTo>
                <a:lnTo>
                  <a:pt x="1706567" y="3948891"/>
                </a:lnTo>
                <a:lnTo>
                  <a:pt x="1707950" y="3901304"/>
                </a:lnTo>
                <a:lnTo>
                  <a:pt x="1707950" y="0"/>
                </a:lnTo>
                <a:lnTo>
                  <a:pt x="1789931" y="0"/>
                </a:lnTo>
                <a:lnTo>
                  <a:pt x="1789931" y="3901304"/>
                </a:lnTo>
                <a:lnTo>
                  <a:pt x="1788689" y="3948655"/>
                </a:lnTo>
                <a:lnTo>
                  <a:pt x="1785002" y="3995370"/>
                </a:lnTo>
                <a:lnTo>
                  <a:pt x="1778933" y="4041388"/>
                </a:lnTo>
                <a:lnTo>
                  <a:pt x="1770545" y="4086645"/>
                </a:lnTo>
                <a:lnTo>
                  <a:pt x="1759900" y="4131080"/>
                </a:lnTo>
                <a:lnTo>
                  <a:pt x="1747060" y="4174630"/>
                </a:lnTo>
                <a:lnTo>
                  <a:pt x="1732087" y="4217234"/>
                </a:lnTo>
                <a:lnTo>
                  <a:pt x="1715044" y="4258829"/>
                </a:lnTo>
                <a:lnTo>
                  <a:pt x="1695993" y="4299354"/>
                </a:lnTo>
                <a:lnTo>
                  <a:pt x="1674997" y="4338745"/>
                </a:lnTo>
                <a:lnTo>
                  <a:pt x="1652117" y="4376941"/>
                </a:lnTo>
                <a:lnTo>
                  <a:pt x="1627416" y="4413880"/>
                </a:lnTo>
                <a:lnTo>
                  <a:pt x="1600957" y="4449499"/>
                </a:lnTo>
                <a:lnTo>
                  <a:pt x="1572800" y="4483737"/>
                </a:lnTo>
                <a:lnTo>
                  <a:pt x="1543010" y="4516531"/>
                </a:lnTo>
                <a:lnTo>
                  <a:pt x="1511648" y="4547819"/>
                </a:lnTo>
                <a:lnTo>
                  <a:pt x="1478777" y="4577538"/>
                </a:lnTo>
                <a:lnTo>
                  <a:pt x="1444458" y="4605628"/>
                </a:lnTo>
                <a:lnTo>
                  <a:pt x="1408754" y="4632025"/>
                </a:lnTo>
                <a:lnTo>
                  <a:pt x="1371728" y="4656668"/>
                </a:lnTo>
                <a:lnTo>
                  <a:pt x="1333442" y="4679493"/>
                </a:lnTo>
                <a:lnTo>
                  <a:pt x="1293957" y="4700440"/>
                </a:lnTo>
                <a:lnTo>
                  <a:pt x="1253337" y="4719446"/>
                </a:lnTo>
                <a:lnTo>
                  <a:pt x="1211643" y="4736449"/>
                </a:lnTo>
                <a:lnTo>
                  <a:pt x="1168875" y="4751405"/>
                </a:lnTo>
                <a:lnTo>
                  <a:pt x="1125285" y="4764196"/>
                </a:lnTo>
                <a:lnTo>
                  <a:pt x="1080745" y="4774816"/>
                </a:lnTo>
                <a:lnTo>
                  <a:pt x="1035380" y="4783184"/>
                </a:lnTo>
                <a:lnTo>
                  <a:pt x="989254" y="4789239"/>
                </a:lnTo>
                <a:lnTo>
                  <a:pt x="942428" y="4792917"/>
                </a:lnTo>
                <a:lnTo>
                  <a:pt x="894965" y="4794157"/>
                </a:lnTo>
                <a:lnTo>
                  <a:pt x="847266" y="4792898"/>
                </a:lnTo>
                <a:lnTo>
                  <a:pt x="800677" y="4789239"/>
                </a:lnTo>
                <a:lnTo>
                  <a:pt x="754551" y="4783184"/>
                </a:lnTo>
                <a:lnTo>
                  <a:pt x="709186" y="4774816"/>
                </a:lnTo>
                <a:lnTo>
                  <a:pt x="664646" y="4764196"/>
                </a:lnTo>
                <a:lnTo>
                  <a:pt x="620993" y="4751386"/>
                </a:lnTo>
                <a:lnTo>
                  <a:pt x="578288" y="4736449"/>
                </a:lnTo>
                <a:lnTo>
                  <a:pt x="536594" y="4719446"/>
                </a:lnTo>
                <a:lnTo>
                  <a:pt x="495974" y="4700440"/>
                </a:lnTo>
                <a:lnTo>
                  <a:pt x="456489" y="4679493"/>
                </a:lnTo>
                <a:lnTo>
                  <a:pt x="418203" y="4656668"/>
                </a:lnTo>
                <a:lnTo>
                  <a:pt x="381176" y="4632025"/>
                </a:lnTo>
                <a:lnTo>
                  <a:pt x="345473" y="4605628"/>
                </a:lnTo>
                <a:lnTo>
                  <a:pt x="311154" y="4577538"/>
                </a:lnTo>
                <a:lnTo>
                  <a:pt x="278283" y="4547819"/>
                </a:lnTo>
                <a:lnTo>
                  <a:pt x="246921" y="4516531"/>
                </a:lnTo>
                <a:lnTo>
                  <a:pt x="217130" y="4483737"/>
                </a:lnTo>
                <a:lnTo>
                  <a:pt x="188974" y="4449499"/>
                </a:lnTo>
                <a:lnTo>
                  <a:pt x="162515" y="4413880"/>
                </a:lnTo>
                <a:lnTo>
                  <a:pt x="137814" y="4376941"/>
                </a:lnTo>
                <a:lnTo>
                  <a:pt x="114934" y="4338745"/>
                </a:lnTo>
                <a:lnTo>
                  <a:pt x="93938" y="4299354"/>
                </a:lnTo>
                <a:lnTo>
                  <a:pt x="74887" y="4258829"/>
                </a:lnTo>
                <a:lnTo>
                  <a:pt x="57844" y="4217234"/>
                </a:lnTo>
                <a:lnTo>
                  <a:pt x="42871" y="4174630"/>
                </a:lnTo>
                <a:lnTo>
                  <a:pt x="30031" y="4131080"/>
                </a:lnTo>
                <a:lnTo>
                  <a:pt x="19386" y="4086645"/>
                </a:lnTo>
                <a:lnTo>
                  <a:pt x="10998" y="4041388"/>
                </a:lnTo>
                <a:lnTo>
                  <a:pt x="4929" y="3995370"/>
                </a:lnTo>
                <a:lnTo>
                  <a:pt x="1242" y="3948655"/>
                </a:lnTo>
                <a:lnTo>
                  <a:pt x="0" y="390130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614577" y="2466951"/>
            <a:ext cx="2673985" cy="2676525"/>
          </a:xfrm>
          <a:custGeom>
            <a:avLst/>
            <a:gdLst/>
            <a:ahLst/>
            <a:cxnLst/>
            <a:rect l="l" t="t" r="r" b="b"/>
            <a:pathLst>
              <a:path w="2673984" h="2676525">
                <a:moveTo>
                  <a:pt x="2673423" y="0"/>
                </a:moveTo>
                <a:lnTo>
                  <a:pt x="2673423" y="2676524"/>
                </a:lnTo>
                <a:lnTo>
                  <a:pt x="0" y="2676524"/>
                </a:lnTo>
                <a:lnTo>
                  <a:pt x="0" y="1470422"/>
                </a:lnTo>
                <a:lnTo>
                  <a:pt x="44314" y="1491766"/>
                </a:lnTo>
                <a:lnTo>
                  <a:pt x="90216" y="1511524"/>
                </a:lnTo>
                <a:lnTo>
                  <a:pt x="137389" y="1529500"/>
                </a:lnTo>
                <a:lnTo>
                  <a:pt x="185520" y="1545500"/>
                </a:lnTo>
                <a:lnTo>
                  <a:pt x="234296" y="1559330"/>
                </a:lnTo>
                <a:lnTo>
                  <a:pt x="283402" y="1570795"/>
                </a:lnTo>
                <a:lnTo>
                  <a:pt x="332524" y="1579701"/>
                </a:lnTo>
                <a:lnTo>
                  <a:pt x="381349" y="1585854"/>
                </a:lnTo>
                <a:lnTo>
                  <a:pt x="429562" y="1589059"/>
                </a:lnTo>
                <a:lnTo>
                  <a:pt x="476849" y="1589122"/>
                </a:lnTo>
                <a:lnTo>
                  <a:pt x="522896" y="1585848"/>
                </a:lnTo>
                <a:lnTo>
                  <a:pt x="567390" y="1579043"/>
                </a:lnTo>
                <a:lnTo>
                  <a:pt x="610016" y="1568513"/>
                </a:lnTo>
                <a:lnTo>
                  <a:pt x="650461" y="1554063"/>
                </a:lnTo>
                <a:lnTo>
                  <a:pt x="688410" y="1535498"/>
                </a:lnTo>
                <a:lnTo>
                  <a:pt x="723550" y="1512625"/>
                </a:lnTo>
                <a:lnTo>
                  <a:pt x="758952" y="1481713"/>
                </a:lnTo>
                <a:lnTo>
                  <a:pt x="788004" y="1447180"/>
                </a:lnTo>
                <a:lnTo>
                  <a:pt x="811419" y="1409368"/>
                </a:lnTo>
                <a:lnTo>
                  <a:pt x="829909" y="1368621"/>
                </a:lnTo>
                <a:lnTo>
                  <a:pt x="844188" y="1325282"/>
                </a:lnTo>
                <a:lnTo>
                  <a:pt x="854968" y="1279694"/>
                </a:lnTo>
                <a:lnTo>
                  <a:pt x="862963" y="1232200"/>
                </a:lnTo>
                <a:lnTo>
                  <a:pt x="868886" y="1183143"/>
                </a:lnTo>
                <a:lnTo>
                  <a:pt x="873450" y="1132867"/>
                </a:lnTo>
                <a:lnTo>
                  <a:pt x="880924" y="1034282"/>
                </a:lnTo>
                <a:lnTo>
                  <a:pt x="884999" y="986791"/>
                </a:lnTo>
                <a:lnTo>
                  <a:pt x="890112" y="939438"/>
                </a:lnTo>
                <a:lnTo>
                  <a:pt x="896781" y="892421"/>
                </a:lnTo>
                <a:lnTo>
                  <a:pt x="905525" y="845936"/>
                </a:lnTo>
                <a:lnTo>
                  <a:pt x="916862" y="800180"/>
                </a:lnTo>
                <a:lnTo>
                  <a:pt x="931311" y="755350"/>
                </a:lnTo>
                <a:lnTo>
                  <a:pt x="949391" y="711642"/>
                </a:lnTo>
                <a:lnTo>
                  <a:pt x="971619" y="669252"/>
                </a:lnTo>
                <a:lnTo>
                  <a:pt x="998516" y="628378"/>
                </a:lnTo>
                <a:lnTo>
                  <a:pt x="1030600" y="589216"/>
                </a:lnTo>
                <a:lnTo>
                  <a:pt x="1068388" y="551963"/>
                </a:lnTo>
                <a:lnTo>
                  <a:pt x="1113583" y="516398"/>
                </a:lnTo>
                <a:lnTo>
                  <a:pt x="1159136" y="488902"/>
                </a:lnTo>
                <a:lnTo>
                  <a:pt x="1204936" y="468331"/>
                </a:lnTo>
                <a:lnTo>
                  <a:pt x="1250872" y="453537"/>
                </a:lnTo>
                <a:lnTo>
                  <a:pt x="1296835" y="443377"/>
                </a:lnTo>
                <a:lnTo>
                  <a:pt x="1342713" y="436705"/>
                </a:lnTo>
                <a:lnTo>
                  <a:pt x="1388396" y="432375"/>
                </a:lnTo>
                <a:lnTo>
                  <a:pt x="1478528" y="426147"/>
                </a:lnTo>
                <a:lnTo>
                  <a:pt x="1523609" y="421963"/>
                </a:lnTo>
                <a:lnTo>
                  <a:pt x="1568925" y="415607"/>
                </a:lnTo>
                <a:lnTo>
                  <a:pt x="1614383" y="405990"/>
                </a:lnTo>
                <a:lnTo>
                  <a:pt x="1659893" y="392026"/>
                </a:lnTo>
                <a:lnTo>
                  <a:pt x="1705365" y="372629"/>
                </a:lnTo>
                <a:lnTo>
                  <a:pt x="1750706" y="346711"/>
                </a:lnTo>
                <a:lnTo>
                  <a:pt x="1795826" y="313186"/>
                </a:lnTo>
                <a:lnTo>
                  <a:pt x="1831841" y="280142"/>
                </a:lnTo>
                <a:lnTo>
                  <a:pt x="1865544" y="243028"/>
                </a:lnTo>
                <a:lnTo>
                  <a:pt x="1896799" y="202057"/>
                </a:lnTo>
                <a:lnTo>
                  <a:pt x="1925470" y="157444"/>
                </a:lnTo>
                <a:lnTo>
                  <a:pt x="1951422" y="109402"/>
                </a:lnTo>
                <a:lnTo>
                  <a:pt x="1974518" y="58145"/>
                </a:lnTo>
                <a:lnTo>
                  <a:pt x="1994622" y="3886"/>
                </a:lnTo>
                <a:lnTo>
                  <a:pt x="1995732" y="0"/>
                </a:lnTo>
                <a:lnTo>
                  <a:pt x="2673423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891713" y="0"/>
            <a:ext cx="10391775" cy="4791075"/>
          </a:xfrm>
          <a:custGeom>
            <a:avLst/>
            <a:gdLst/>
            <a:ahLst/>
            <a:cxnLst/>
            <a:rect l="l" t="t" r="r" b="b"/>
            <a:pathLst>
              <a:path w="10391775" h="4791075">
                <a:moveTo>
                  <a:pt x="0" y="0"/>
                </a:moveTo>
                <a:lnTo>
                  <a:pt x="10391773" y="0"/>
                </a:lnTo>
                <a:lnTo>
                  <a:pt x="10391773" y="4790994"/>
                </a:lnTo>
                <a:lnTo>
                  <a:pt x="0" y="4790994"/>
                </a:lnTo>
                <a:lnTo>
                  <a:pt x="0" y="0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59677" y="4116523"/>
            <a:ext cx="1863725" cy="1863725"/>
          </a:xfrm>
          <a:custGeom>
            <a:avLst/>
            <a:gdLst/>
            <a:ahLst/>
            <a:cxnLst/>
            <a:rect l="l" t="t" r="r" b="b"/>
            <a:pathLst>
              <a:path w="1863725" h="1863725">
                <a:moveTo>
                  <a:pt x="931718" y="1863436"/>
                </a:moveTo>
                <a:lnTo>
                  <a:pt x="883848" y="1862221"/>
                </a:lnTo>
                <a:lnTo>
                  <a:pt x="836598" y="1858616"/>
                </a:lnTo>
                <a:lnTo>
                  <a:pt x="790026" y="1852680"/>
                </a:lnTo>
                <a:lnTo>
                  <a:pt x="744193" y="1844471"/>
                </a:lnTo>
                <a:lnTo>
                  <a:pt x="699156" y="1834049"/>
                </a:lnTo>
                <a:lnTo>
                  <a:pt x="654975" y="1821473"/>
                </a:lnTo>
                <a:lnTo>
                  <a:pt x="611709" y="1806802"/>
                </a:lnTo>
                <a:lnTo>
                  <a:pt x="569417" y="1790095"/>
                </a:lnTo>
                <a:lnTo>
                  <a:pt x="528157" y="1771410"/>
                </a:lnTo>
                <a:lnTo>
                  <a:pt x="487990" y="1750808"/>
                </a:lnTo>
                <a:lnTo>
                  <a:pt x="448973" y="1728346"/>
                </a:lnTo>
                <a:lnTo>
                  <a:pt x="411166" y="1704084"/>
                </a:lnTo>
                <a:lnTo>
                  <a:pt x="374628" y="1678081"/>
                </a:lnTo>
                <a:lnTo>
                  <a:pt x="339418" y="1650397"/>
                </a:lnTo>
                <a:lnTo>
                  <a:pt x="305596" y="1621089"/>
                </a:lnTo>
                <a:lnTo>
                  <a:pt x="273219" y="1590217"/>
                </a:lnTo>
                <a:lnTo>
                  <a:pt x="242347" y="1557840"/>
                </a:lnTo>
                <a:lnTo>
                  <a:pt x="213039" y="1524017"/>
                </a:lnTo>
                <a:lnTo>
                  <a:pt x="185354" y="1488807"/>
                </a:lnTo>
                <a:lnTo>
                  <a:pt x="159351" y="1452269"/>
                </a:lnTo>
                <a:lnTo>
                  <a:pt x="135089" y="1414462"/>
                </a:lnTo>
                <a:lnTo>
                  <a:pt x="112628" y="1375446"/>
                </a:lnTo>
                <a:lnTo>
                  <a:pt x="92025" y="1335278"/>
                </a:lnTo>
                <a:lnTo>
                  <a:pt x="73340" y="1294019"/>
                </a:lnTo>
                <a:lnTo>
                  <a:pt x="56633" y="1251726"/>
                </a:lnTo>
                <a:lnTo>
                  <a:pt x="41962" y="1208460"/>
                </a:lnTo>
                <a:lnTo>
                  <a:pt x="29386" y="1164279"/>
                </a:lnTo>
                <a:lnTo>
                  <a:pt x="18964" y="1119242"/>
                </a:lnTo>
                <a:lnTo>
                  <a:pt x="10732" y="1073223"/>
                </a:lnTo>
                <a:lnTo>
                  <a:pt x="4814" y="1026766"/>
                </a:lnTo>
                <a:lnTo>
                  <a:pt x="1214" y="979575"/>
                </a:lnTo>
                <a:lnTo>
                  <a:pt x="0" y="931718"/>
                </a:lnTo>
                <a:lnTo>
                  <a:pt x="1214" y="883848"/>
                </a:lnTo>
                <a:lnTo>
                  <a:pt x="4819" y="836598"/>
                </a:lnTo>
                <a:lnTo>
                  <a:pt x="10756" y="790026"/>
                </a:lnTo>
                <a:lnTo>
                  <a:pt x="18964" y="744193"/>
                </a:lnTo>
                <a:lnTo>
                  <a:pt x="29386" y="699156"/>
                </a:lnTo>
                <a:lnTo>
                  <a:pt x="41962" y="654975"/>
                </a:lnTo>
                <a:lnTo>
                  <a:pt x="56633" y="611709"/>
                </a:lnTo>
                <a:lnTo>
                  <a:pt x="73340" y="569417"/>
                </a:lnTo>
                <a:lnTo>
                  <a:pt x="92025" y="528157"/>
                </a:lnTo>
                <a:lnTo>
                  <a:pt x="112628" y="487990"/>
                </a:lnTo>
                <a:lnTo>
                  <a:pt x="135089" y="448973"/>
                </a:lnTo>
                <a:lnTo>
                  <a:pt x="159351" y="411166"/>
                </a:lnTo>
                <a:lnTo>
                  <a:pt x="185354" y="374628"/>
                </a:lnTo>
                <a:lnTo>
                  <a:pt x="213039" y="339418"/>
                </a:lnTo>
                <a:lnTo>
                  <a:pt x="242347" y="305596"/>
                </a:lnTo>
                <a:lnTo>
                  <a:pt x="273219" y="273219"/>
                </a:lnTo>
                <a:lnTo>
                  <a:pt x="305596" y="242347"/>
                </a:lnTo>
                <a:lnTo>
                  <a:pt x="339418" y="213039"/>
                </a:lnTo>
                <a:lnTo>
                  <a:pt x="374628" y="185354"/>
                </a:lnTo>
                <a:lnTo>
                  <a:pt x="411166" y="159351"/>
                </a:lnTo>
                <a:lnTo>
                  <a:pt x="448973" y="135089"/>
                </a:lnTo>
                <a:lnTo>
                  <a:pt x="487990" y="112628"/>
                </a:lnTo>
                <a:lnTo>
                  <a:pt x="528157" y="92025"/>
                </a:lnTo>
                <a:lnTo>
                  <a:pt x="569417" y="73340"/>
                </a:lnTo>
                <a:lnTo>
                  <a:pt x="611709" y="56633"/>
                </a:lnTo>
                <a:lnTo>
                  <a:pt x="654975" y="41962"/>
                </a:lnTo>
                <a:lnTo>
                  <a:pt x="699156" y="29386"/>
                </a:lnTo>
                <a:lnTo>
                  <a:pt x="744193" y="18964"/>
                </a:lnTo>
                <a:lnTo>
                  <a:pt x="790026" y="10756"/>
                </a:lnTo>
                <a:lnTo>
                  <a:pt x="836598" y="4819"/>
                </a:lnTo>
                <a:lnTo>
                  <a:pt x="883848" y="1214"/>
                </a:lnTo>
                <a:lnTo>
                  <a:pt x="931718" y="0"/>
                </a:lnTo>
                <a:lnTo>
                  <a:pt x="979587" y="1214"/>
                </a:lnTo>
                <a:lnTo>
                  <a:pt x="1026837" y="4819"/>
                </a:lnTo>
                <a:lnTo>
                  <a:pt x="1073409" y="10756"/>
                </a:lnTo>
                <a:lnTo>
                  <a:pt x="1119242" y="18964"/>
                </a:lnTo>
                <a:lnTo>
                  <a:pt x="1164279" y="29386"/>
                </a:lnTo>
                <a:lnTo>
                  <a:pt x="1208460" y="41962"/>
                </a:lnTo>
                <a:lnTo>
                  <a:pt x="1251726" y="56633"/>
                </a:lnTo>
                <a:lnTo>
                  <a:pt x="1255773" y="58232"/>
                </a:lnTo>
                <a:lnTo>
                  <a:pt x="931718" y="58232"/>
                </a:lnTo>
                <a:lnTo>
                  <a:pt x="883860" y="59527"/>
                </a:lnTo>
                <a:lnTo>
                  <a:pt x="836670" y="63367"/>
                </a:lnTo>
                <a:lnTo>
                  <a:pt x="790212" y="69684"/>
                </a:lnTo>
                <a:lnTo>
                  <a:pt x="744555" y="78413"/>
                </a:lnTo>
                <a:lnTo>
                  <a:pt x="699765" y="89485"/>
                </a:lnTo>
                <a:lnTo>
                  <a:pt x="655910" y="102833"/>
                </a:lnTo>
                <a:lnTo>
                  <a:pt x="613057" y="118391"/>
                </a:lnTo>
                <a:lnTo>
                  <a:pt x="571273" y="136092"/>
                </a:lnTo>
                <a:lnTo>
                  <a:pt x="530624" y="155867"/>
                </a:lnTo>
                <a:lnTo>
                  <a:pt x="491179" y="177651"/>
                </a:lnTo>
                <a:lnTo>
                  <a:pt x="453004" y="201376"/>
                </a:lnTo>
                <a:lnTo>
                  <a:pt x="416165" y="226975"/>
                </a:lnTo>
                <a:lnTo>
                  <a:pt x="380732" y="254381"/>
                </a:lnTo>
                <a:lnTo>
                  <a:pt x="346769" y="283527"/>
                </a:lnTo>
                <a:lnTo>
                  <a:pt x="314345" y="314345"/>
                </a:lnTo>
                <a:lnTo>
                  <a:pt x="283527" y="346769"/>
                </a:lnTo>
                <a:lnTo>
                  <a:pt x="254381" y="380732"/>
                </a:lnTo>
                <a:lnTo>
                  <a:pt x="226975" y="416165"/>
                </a:lnTo>
                <a:lnTo>
                  <a:pt x="201376" y="453004"/>
                </a:lnTo>
                <a:lnTo>
                  <a:pt x="177651" y="491179"/>
                </a:lnTo>
                <a:lnTo>
                  <a:pt x="155867" y="530624"/>
                </a:lnTo>
                <a:lnTo>
                  <a:pt x="136092" y="571273"/>
                </a:lnTo>
                <a:lnTo>
                  <a:pt x="118391" y="613057"/>
                </a:lnTo>
                <a:lnTo>
                  <a:pt x="102833" y="655910"/>
                </a:lnTo>
                <a:lnTo>
                  <a:pt x="89485" y="699765"/>
                </a:lnTo>
                <a:lnTo>
                  <a:pt x="78413" y="744555"/>
                </a:lnTo>
                <a:lnTo>
                  <a:pt x="69684" y="790212"/>
                </a:lnTo>
                <a:lnTo>
                  <a:pt x="63367" y="836670"/>
                </a:lnTo>
                <a:lnTo>
                  <a:pt x="59527" y="883860"/>
                </a:lnTo>
                <a:lnTo>
                  <a:pt x="58232" y="931718"/>
                </a:lnTo>
                <a:lnTo>
                  <a:pt x="59528" y="979587"/>
                </a:lnTo>
                <a:lnTo>
                  <a:pt x="63376" y="1026837"/>
                </a:lnTo>
                <a:lnTo>
                  <a:pt x="69720" y="1073409"/>
                </a:lnTo>
                <a:lnTo>
                  <a:pt x="78413" y="1118880"/>
                </a:lnTo>
                <a:lnTo>
                  <a:pt x="89485" y="1163670"/>
                </a:lnTo>
                <a:lnTo>
                  <a:pt x="102833" y="1207525"/>
                </a:lnTo>
                <a:lnTo>
                  <a:pt x="118391" y="1250378"/>
                </a:lnTo>
                <a:lnTo>
                  <a:pt x="136092" y="1292162"/>
                </a:lnTo>
                <a:lnTo>
                  <a:pt x="155867" y="1332811"/>
                </a:lnTo>
                <a:lnTo>
                  <a:pt x="177651" y="1372256"/>
                </a:lnTo>
                <a:lnTo>
                  <a:pt x="201376" y="1410432"/>
                </a:lnTo>
                <a:lnTo>
                  <a:pt x="226975" y="1447270"/>
                </a:lnTo>
                <a:lnTo>
                  <a:pt x="254381" y="1482704"/>
                </a:lnTo>
                <a:lnTo>
                  <a:pt x="283527" y="1516666"/>
                </a:lnTo>
                <a:lnTo>
                  <a:pt x="314345" y="1549090"/>
                </a:lnTo>
                <a:lnTo>
                  <a:pt x="346769" y="1579908"/>
                </a:lnTo>
                <a:lnTo>
                  <a:pt x="380732" y="1609054"/>
                </a:lnTo>
                <a:lnTo>
                  <a:pt x="416165" y="1636460"/>
                </a:lnTo>
                <a:lnTo>
                  <a:pt x="453004" y="1662059"/>
                </a:lnTo>
                <a:lnTo>
                  <a:pt x="491179" y="1685784"/>
                </a:lnTo>
                <a:lnTo>
                  <a:pt x="530624" y="1707568"/>
                </a:lnTo>
                <a:lnTo>
                  <a:pt x="571273" y="1727343"/>
                </a:lnTo>
                <a:lnTo>
                  <a:pt x="613057" y="1745044"/>
                </a:lnTo>
                <a:lnTo>
                  <a:pt x="655910" y="1760602"/>
                </a:lnTo>
                <a:lnTo>
                  <a:pt x="699765" y="1773951"/>
                </a:lnTo>
                <a:lnTo>
                  <a:pt x="744555" y="1785023"/>
                </a:lnTo>
                <a:lnTo>
                  <a:pt x="790212" y="1793751"/>
                </a:lnTo>
                <a:lnTo>
                  <a:pt x="836670" y="1800069"/>
                </a:lnTo>
                <a:lnTo>
                  <a:pt x="883860" y="1803909"/>
                </a:lnTo>
                <a:lnTo>
                  <a:pt x="931718" y="1805203"/>
                </a:lnTo>
                <a:lnTo>
                  <a:pt x="1255773" y="1805203"/>
                </a:lnTo>
                <a:lnTo>
                  <a:pt x="1251726" y="1806802"/>
                </a:lnTo>
                <a:lnTo>
                  <a:pt x="1208460" y="1821473"/>
                </a:lnTo>
                <a:lnTo>
                  <a:pt x="1164279" y="1834049"/>
                </a:lnTo>
                <a:lnTo>
                  <a:pt x="1119242" y="1844471"/>
                </a:lnTo>
                <a:lnTo>
                  <a:pt x="1073409" y="1852680"/>
                </a:lnTo>
                <a:lnTo>
                  <a:pt x="1026837" y="1858616"/>
                </a:lnTo>
                <a:lnTo>
                  <a:pt x="979587" y="1862221"/>
                </a:lnTo>
                <a:lnTo>
                  <a:pt x="931718" y="1863436"/>
                </a:lnTo>
                <a:close/>
              </a:path>
              <a:path w="1863725" h="1863725">
                <a:moveTo>
                  <a:pt x="1255773" y="1805203"/>
                </a:moveTo>
                <a:lnTo>
                  <a:pt x="931718" y="1805203"/>
                </a:lnTo>
                <a:lnTo>
                  <a:pt x="979575" y="1803909"/>
                </a:lnTo>
                <a:lnTo>
                  <a:pt x="1026766" y="1800069"/>
                </a:lnTo>
                <a:lnTo>
                  <a:pt x="1073223" y="1793751"/>
                </a:lnTo>
                <a:lnTo>
                  <a:pt x="1118880" y="1785023"/>
                </a:lnTo>
                <a:lnTo>
                  <a:pt x="1163670" y="1773951"/>
                </a:lnTo>
                <a:lnTo>
                  <a:pt x="1207525" y="1760602"/>
                </a:lnTo>
                <a:lnTo>
                  <a:pt x="1250378" y="1745044"/>
                </a:lnTo>
                <a:lnTo>
                  <a:pt x="1292162" y="1727343"/>
                </a:lnTo>
                <a:lnTo>
                  <a:pt x="1332811" y="1707568"/>
                </a:lnTo>
                <a:lnTo>
                  <a:pt x="1372256" y="1685784"/>
                </a:lnTo>
                <a:lnTo>
                  <a:pt x="1410432" y="1662059"/>
                </a:lnTo>
                <a:lnTo>
                  <a:pt x="1447270" y="1636460"/>
                </a:lnTo>
                <a:lnTo>
                  <a:pt x="1482704" y="1609054"/>
                </a:lnTo>
                <a:lnTo>
                  <a:pt x="1516666" y="1579908"/>
                </a:lnTo>
                <a:lnTo>
                  <a:pt x="1549090" y="1549090"/>
                </a:lnTo>
                <a:lnTo>
                  <a:pt x="1579908" y="1516666"/>
                </a:lnTo>
                <a:lnTo>
                  <a:pt x="1609054" y="1482704"/>
                </a:lnTo>
                <a:lnTo>
                  <a:pt x="1636460" y="1447270"/>
                </a:lnTo>
                <a:lnTo>
                  <a:pt x="1662059" y="1410432"/>
                </a:lnTo>
                <a:lnTo>
                  <a:pt x="1685784" y="1372256"/>
                </a:lnTo>
                <a:lnTo>
                  <a:pt x="1707568" y="1332811"/>
                </a:lnTo>
                <a:lnTo>
                  <a:pt x="1727343" y="1292162"/>
                </a:lnTo>
                <a:lnTo>
                  <a:pt x="1745044" y="1250378"/>
                </a:lnTo>
                <a:lnTo>
                  <a:pt x="1760602" y="1207525"/>
                </a:lnTo>
                <a:lnTo>
                  <a:pt x="1773951" y="1163670"/>
                </a:lnTo>
                <a:lnTo>
                  <a:pt x="1785023" y="1118880"/>
                </a:lnTo>
                <a:lnTo>
                  <a:pt x="1793751" y="1073223"/>
                </a:lnTo>
                <a:lnTo>
                  <a:pt x="1800069" y="1026766"/>
                </a:lnTo>
                <a:lnTo>
                  <a:pt x="1803909" y="979575"/>
                </a:lnTo>
                <a:lnTo>
                  <a:pt x="1805203" y="931718"/>
                </a:lnTo>
                <a:lnTo>
                  <a:pt x="1803907" y="883848"/>
                </a:lnTo>
                <a:lnTo>
                  <a:pt x="1800059" y="836598"/>
                </a:lnTo>
                <a:lnTo>
                  <a:pt x="1793716" y="790026"/>
                </a:lnTo>
                <a:lnTo>
                  <a:pt x="1785023" y="744555"/>
                </a:lnTo>
                <a:lnTo>
                  <a:pt x="1773951" y="699765"/>
                </a:lnTo>
                <a:lnTo>
                  <a:pt x="1760602" y="655910"/>
                </a:lnTo>
                <a:lnTo>
                  <a:pt x="1745044" y="613057"/>
                </a:lnTo>
                <a:lnTo>
                  <a:pt x="1727343" y="571273"/>
                </a:lnTo>
                <a:lnTo>
                  <a:pt x="1707568" y="530624"/>
                </a:lnTo>
                <a:lnTo>
                  <a:pt x="1685784" y="491179"/>
                </a:lnTo>
                <a:lnTo>
                  <a:pt x="1662059" y="453004"/>
                </a:lnTo>
                <a:lnTo>
                  <a:pt x="1636460" y="416165"/>
                </a:lnTo>
                <a:lnTo>
                  <a:pt x="1609054" y="380732"/>
                </a:lnTo>
                <a:lnTo>
                  <a:pt x="1579908" y="346769"/>
                </a:lnTo>
                <a:lnTo>
                  <a:pt x="1549090" y="314345"/>
                </a:lnTo>
                <a:lnTo>
                  <a:pt x="1516666" y="283527"/>
                </a:lnTo>
                <a:lnTo>
                  <a:pt x="1482704" y="254381"/>
                </a:lnTo>
                <a:lnTo>
                  <a:pt x="1447270" y="226975"/>
                </a:lnTo>
                <a:lnTo>
                  <a:pt x="1410432" y="201376"/>
                </a:lnTo>
                <a:lnTo>
                  <a:pt x="1372256" y="177651"/>
                </a:lnTo>
                <a:lnTo>
                  <a:pt x="1332811" y="155867"/>
                </a:lnTo>
                <a:lnTo>
                  <a:pt x="1292162" y="136092"/>
                </a:lnTo>
                <a:lnTo>
                  <a:pt x="1250378" y="118391"/>
                </a:lnTo>
                <a:lnTo>
                  <a:pt x="1207525" y="102833"/>
                </a:lnTo>
                <a:lnTo>
                  <a:pt x="1163670" y="89485"/>
                </a:lnTo>
                <a:lnTo>
                  <a:pt x="1118880" y="78413"/>
                </a:lnTo>
                <a:lnTo>
                  <a:pt x="1073223" y="69684"/>
                </a:lnTo>
                <a:lnTo>
                  <a:pt x="1026766" y="63367"/>
                </a:lnTo>
                <a:lnTo>
                  <a:pt x="979575" y="59527"/>
                </a:lnTo>
                <a:lnTo>
                  <a:pt x="931718" y="58232"/>
                </a:lnTo>
                <a:lnTo>
                  <a:pt x="1255773" y="58232"/>
                </a:lnTo>
                <a:lnTo>
                  <a:pt x="1294019" y="73340"/>
                </a:lnTo>
                <a:lnTo>
                  <a:pt x="1335278" y="92025"/>
                </a:lnTo>
                <a:lnTo>
                  <a:pt x="1375446" y="112628"/>
                </a:lnTo>
                <a:lnTo>
                  <a:pt x="1414462" y="135089"/>
                </a:lnTo>
                <a:lnTo>
                  <a:pt x="1452269" y="159351"/>
                </a:lnTo>
                <a:lnTo>
                  <a:pt x="1488807" y="185354"/>
                </a:lnTo>
                <a:lnTo>
                  <a:pt x="1524017" y="213039"/>
                </a:lnTo>
                <a:lnTo>
                  <a:pt x="1557840" y="242347"/>
                </a:lnTo>
                <a:lnTo>
                  <a:pt x="1590217" y="273219"/>
                </a:lnTo>
                <a:lnTo>
                  <a:pt x="1621089" y="305596"/>
                </a:lnTo>
                <a:lnTo>
                  <a:pt x="1650397" y="339418"/>
                </a:lnTo>
                <a:lnTo>
                  <a:pt x="1678081" y="374628"/>
                </a:lnTo>
                <a:lnTo>
                  <a:pt x="1704084" y="411166"/>
                </a:lnTo>
                <a:lnTo>
                  <a:pt x="1728346" y="448973"/>
                </a:lnTo>
                <a:lnTo>
                  <a:pt x="1750808" y="487990"/>
                </a:lnTo>
                <a:lnTo>
                  <a:pt x="1771410" y="528157"/>
                </a:lnTo>
                <a:lnTo>
                  <a:pt x="1790095" y="569417"/>
                </a:lnTo>
                <a:lnTo>
                  <a:pt x="1806802" y="611709"/>
                </a:lnTo>
                <a:lnTo>
                  <a:pt x="1821473" y="654975"/>
                </a:lnTo>
                <a:lnTo>
                  <a:pt x="1834049" y="699156"/>
                </a:lnTo>
                <a:lnTo>
                  <a:pt x="1844471" y="744193"/>
                </a:lnTo>
                <a:lnTo>
                  <a:pt x="1852703" y="790212"/>
                </a:lnTo>
                <a:lnTo>
                  <a:pt x="1858621" y="836670"/>
                </a:lnTo>
                <a:lnTo>
                  <a:pt x="1862221" y="883860"/>
                </a:lnTo>
                <a:lnTo>
                  <a:pt x="1863436" y="931718"/>
                </a:lnTo>
                <a:lnTo>
                  <a:pt x="1862221" y="979587"/>
                </a:lnTo>
                <a:lnTo>
                  <a:pt x="1858616" y="1026837"/>
                </a:lnTo>
                <a:lnTo>
                  <a:pt x="1852680" y="1073409"/>
                </a:lnTo>
                <a:lnTo>
                  <a:pt x="1844471" y="1119242"/>
                </a:lnTo>
                <a:lnTo>
                  <a:pt x="1834049" y="1164279"/>
                </a:lnTo>
                <a:lnTo>
                  <a:pt x="1821473" y="1208460"/>
                </a:lnTo>
                <a:lnTo>
                  <a:pt x="1806802" y="1251726"/>
                </a:lnTo>
                <a:lnTo>
                  <a:pt x="1790095" y="1294019"/>
                </a:lnTo>
                <a:lnTo>
                  <a:pt x="1771410" y="1335278"/>
                </a:lnTo>
                <a:lnTo>
                  <a:pt x="1750808" y="1375446"/>
                </a:lnTo>
                <a:lnTo>
                  <a:pt x="1728346" y="1414462"/>
                </a:lnTo>
                <a:lnTo>
                  <a:pt x="1704084" y="1452269"/>
                </a:lnTo>
                <a:lnTo>
                  <a:pt x="1678081" y="1488807"/>
                </a:lnTo>
                <a:lnTo>
                  <a:pt x="1650397" y="1524017"/>
                </a:lnTo>
                <a:lnTo>
                  <a:pt x="1621089" y="1557840"/>
                </a:lnTo>
                <a:lnTo>
                  <a:pt x="1590217" y="1590217"/>
                </a:lnTo>
                <a:lnTo>
                  <a:pt x="1557840" y="1621089"/>
                </a:lnTo>
                <a:lnTo>
                  <a:pt x="1524017" y="1650397"/>
                </a:lnTo>
                <a:lnTo>
                  <a:pt x="1488807" y="1678081"/>
                </a:lnTo>
                <a:lnTo>
                  <a:pt x="1452269" y="1704084"/>
                </a:lnTo>
                <a:lnTo>
                  <a:pt x="1414462" y="1728346"/>
                </a:lnTo>
                <a:lnTo>
                  <a:pt x="1375446" y="1750808"/>
                </a:lnTo>
                <a:lnTo>
                  <a:pt x="1335278" y="1771410"/>
                </a:lnTo>
                <a:lnTo>
                  <a:pt x="1294019" y="1790095"/>
                </a:lnTo>
                <a:lnTo>
                  <a:pt x="1255773" y="180520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610283" y="3747718"/>
            <a:ext cx="2562225" cy="2552700"/>
          </a:xfrm>
          <a:custGeom>
            <a:avLst/>
            <a:gdLst/>
            <a:ahLst/>
            <a:cxnLst/>
            <a:rect l="l" t="t" r="r" b="b"/>
            <a:pathLst>
              <a:path w="2562225" h="2552700">
                <a:moveTo>
                  <a:pt x="1470181" y="12699"/>
                </a:moveTo>
                <a:lnTo>
                  <a:pt x="1092043" y="12699"/>
                </a:lnTo>
                <a:lnTo>
                  <a:pt x="1138588" y="0"/>
                </a:lnTo>
                <a:lnTo>
                  <a:pt x="1423636" y="0"/>
                </a:lnTo>
                <a:lnTo>
                  <a:pt x="1470181" y="12699"/>
                </a:lnTo>
                <a:close/>
              </a:path>
              <a:path w="2562225" h="2552700">
                <a:moveTo>
                  <a:pt x="1516193" y="2539999"/>
                </a:moveTo>
                <a:lnTo>
                  <a:pt x="1046030" y="2539999"/>
                </a:lnTo>
                <a:lnTo>
                  <a:pt x="825060" y="2476499"/>
                </a:lnTo>
                <a:lnTo>
                  <a:pt x="782902" y="2451099"/>
                </a:lnTo>
                <a:lnTo>
                  <a:pt x="741496" y="2438399"/>
                </a:lnTo>
                <a:lnTo>
                  <a:pt x="700873" y="2412999"/>
                </a:lnTo>
                <a:lnTo>
                  <a:pt x="661063" y="2400299"/>
                </a:lnTo>
                <a:lnTo>
                  <a:pt x="622099" y="2374899"/>
                </a:lnTo>
                <a:lnTo>
                  <a:pt x="584011" y="2349499"/>
                </a:lnTo>
                <a:lnTo>
                  <a:pt x="546831" y="2324099"/>
                </a:lnTo>
                <a:lnTo>
                  <a:pt x="510589" y="2298699"/>
                </a:lnTo>
                <a:lnTo>
                  <a:pt x="475318" y="2273299"/>
                </a:lnTo>
                <a:lnTo>
                  <a:pt x="441047" y="2235199"/>
                </a:lnTo>
                <a:lnTo>
                  <a:pt x="407809" y="2209799"/>
                </a:lnTo>
                <a:lnTo>
                  <a:pt x="375635" y="2184399"/>
                </a:lnTo>
                <a:lnTo>
                  <a:pt x="344555" y="2146299"/>
                </a:lnTo>
                <a:lnTo>
                  <a:pt x="314601" y="2120899"/>
                </a:lnTo>
                <a:lnTo>
                  <a:pt x="285804" y="2082799"/>
                </a:lnTo>
                <a:lnTo>
                  <a:pt x="258195" y="2044699"/>
                </a:lnTo>
                <a:lnTo>
                  <a:pt x="231806" y="2006599"/>
                </a:lnTo>
                <a:lnTo>
                  <a:pt x="206668" y="1968499"/>
                </a:lnTo>
                <a:lnTo>
                  <a:pt x="182811" y="1930399"/>
                </a:lnTo>
                <a:lnTo>
                  <a:pt x="160268" y="1892299"/>
                </a:lnTo>
                <a:lnTo>
                  <a:pt x="139069" y="1854199"/>
                </a:lnTo>
                <a:lnTo>
                  <a:pt x="119245" y="1816099"/>
                </a:lnTo>
                <a:lnTo>
                  <a:pt x="100828" y="1777999"/>
                </a:lnTo>
                <a:lnTo>
                  <a:pt x="83849" y="1727199"/>
                </a:lnTo>
                <a:lnTo>
                  <a:pt x="68338" y="1689099"/>
                </a:lnTo>
                <a:lnTo>
                  <a:pt x="54328" y="1638299"/>
                </a:lnTo>
                <a:lnTo>
                  <a:pt x="41850" y="1600199"/>
                </a:lnTo>
                <a:lnTo>
                  <a:pt x="30934" y="1549399"/>
                </a:lnTo>
                <a:lnTo>
                  <a:pt x="21612" y="1511299"/>
                </a:lnTo>
                <a:lnTo>
                  <a:pt x="13914" y="1460499"/>
                </a:lnTo>
                <a:lnTo>
                  <a:pt x="7873" y="1422399"/>
                </a:lnTo>
                <a:lnTo>
                  <a:pt x="3520" y="1371599"/>
                </a:lnTo>
                <a:lnTo>
                  <a:pt x="885" y="1320799"/>
                </a:lnTo>
                <a:lnTo>
                  <a:pt x="0" y="1269999"/>
                </a:lnTo>
                <a:lnTo>
                  <a:pt x="885" y="1231899"/>
                </a:lnTo>
                <a:lnTo>
                  <a:pt x="3520" y="1181099"/>
                </a:lnTo>
                <a:lnTo>
                  <a:pt x="7873" y="1130299"/>
                </a:lnTo>
                <a:lnTo>
                  <a:pt x="13914" y="1079499"/>
                </a:lnTo>
                <a:lnTo>
                  <a:pt x="21612" y="1041399"/>
                </a:lnTo>
                <a:lnTo>
                  <a:pt x="30934" y="990599"/>
                </a:lnTo>
                <a:lnTo>
                  <a:pt x="41850" y="952499"/>
                </a:lnTo>
                <a:lnTo>
                  <a:pt x="54328" y="901699"/>
                </a:lnTo>
                <a:lnTo>
                  <a:pt x="68338" y="863599"/>
                </a:lnTo>
                <a:lnTo>
                  <a:pt x="83849" y="812799"/>
                </a:lnTo>
                <a:lnTo>
                  <a:pt x="100828" y="774699"/>
                </a:lnTo>
                <a:lnTo>
                  <a:pt x="119245" y="736599"/>
                </a:lnTo>
                <a:lnTo>
                  <a:pt x="139069" y="698499"/>
                </a:lnTo>
                <a:lnTo>
                  <a:pt x="160268" y="660399"/>
                </a:lnTo>
                <a:lnTo>
                  <a:pt x="182811" y="609599"/>
                </a:lnTo>
                <a:lnTo>
                  <a:pt x="206668" y="571499"/>
                </a:lnTo>
                <a:lnTo>
                  <a:pt x="231806" y="546099"/>
                </a:lnTo>
                <a:lnTo>
                  <a:pt x="258195" y="507999"/>
                </a:lnTo>
                <a:lnTo>
                  <a:pt x="285804" y="469899"/>
                </a:lnTo>
                <a:lnTo>
                  <a:pt x="314601" y="431799"/>
                </a:lnTo>
                <a:lnTo>
                  <a:pt x="344555" y="406399"/>
                </a:lnTo>
                <a:lnTo>
                  <a:pt x="375635" y="368299"/>
                </a:lnTo>
                <a:lnTo>
                  <a:pt x="407809" y="342899"/>
                </a:lnTo>
                <a:lnTo>
                  <a:pt x="441047" y="304799"/>
                </a:lnTo>
                <a:lnTo>
                  <a:pt x="475318" y="279399"/>
                </a:lnTo>
                <a:lnTo>
                  <a:pt x="510589" y="253999"/>
                </a:lnTo>
                <a:lnTo>
                  <a:pt x="546831" y="228599"/>
                </a:lnTo>
                <a:lnTo>
                  <a:pt x="584011" y="203199"/>
                </a:lnTo>
                <a:lnTo>
                  <a:pt x="622099" y="177799"/>
                </a:lnTo>
                <a:lnTo>
                  <a:pt x="661063" y="152399"/>
                </a:lnTo>
                <a:lnTo>
                  <a:pt x="700873" y="126999"/>
                </a:lnTo>
                <a:lnTo>
                  <a:pt x="741496" y="114299"/>
                </a:lnTo>
                <a:lnTo>
                  <a:pt x="782902" y="88899"/>
                </a:lnTo>
                <a:lnTo>
                  <a:pt x="867938" y="63499"/>
                </a:lnTo>
                <a:lnTo>
                  <a:pt x="1046030" y="12699"/>
                </a:lnTo>
                <a:lnTo>
                  <a:pt x="1516193" y="12699"/>
                </a:lnTo>
                <a:lnTo>
                  <a:pt x="1694286" y="63499"/>
                </a:lnTo>
                <a:lnTo>
                  <a:pt x="1779322" y="88899"/>
                </a:lnTo>
                <a:lnTo>
                  <a:pt x="1820728" y="114299"/>
                </a:lnTo>
                <a:lnTo>
                  <a:pt x="1861351" y="126999"/>
                </a:lnTo>
                <a:lnTo>
                  <a:pt x="1901161" y="152399"/>
                </a:lnTo>
                <a:lnTo>
                  <a:pt x="1940125" y="177799"/>
                </a:lnTo>
                <a:lnTo>
                  <a:pt x="1978213" y="203199"/>
                </a:lnTo>
                <a:lnTo>
                  <a:pt x="2015393" y="228599"/>
                </a:lnTo>
                <a:lnTo>
                  <a:pt x="2051634" y="253999"/>
                </a:lnTo>
                <a:lnTo>
                  <a:pt x="2086906" y="279399"/>
                </a:lnTo>
                <a:lnTo>
                  <a:pt x="2121176" y="304799"/>
                </a:lnTo>
                <a:lnTo>
                  <a:pt x="2154415" y="342899"/>
                </a:lnTo>
                <a:lnTo>
                  <a:pt x="2186589" y="368299"/>
                </a:lnTo>
                <a:lnTo>
                  <a:pt x="2217669" y="406399"/>
                </a:lnTo>
                <a:lnTo>
                  <a:pt x="2232646" y="419099"/>
                </a:lnTo>
                <a:lnTo>
                  <a:pt x="1233255" y="419099"/>
                </a:lnTo>
                <a:lnTo>
                  <a:pt x="1186064" y="431799"/>
                </a:lnTo>
                <a:lnTo>
                  <a:pt x="1139606" y="431799"/>
                </a:lnTo>
                <a:lnTo>
                  <a:pt x="1005305" y="469899"/>
                </a:lnTo>
                <a:lnTo>
                  <a:pt x="920667" y="495299"/>
                </a:lnTo>
                <a:lnTo>
                  <a:pt x="880019" y="520699"/>
                </a:lnTo>
                <a:lnTo>
                  <a:pt x="840573" y="546099"/>
                </a:lnTo>
                <a:lnTo>
                  <a:pt x="802398" y="558799"/>
                </a:lnTo>
                <a:lnTo>
                  <a:pt x="765560" y="584199"/>
                </a:lnTo>
                <a:lnTo>
                  <a:pt x="730126" y="622299"/>
                </a:lnTo>
                <a:lnTo>
                  <a:pt x="696163" y="647699"/>
                </a:lnTo>
                <a:lnTo>
                  <a:pt x="663739" y="673099"/>
                </a:lnTo>
                <a:lnTo>
                  <a:pt x="632921" y="711199"/>
                </a:lnTo>
                <a:lnTo>
                  <a:pt x="603775" y="749299"/>
                </a:lnTo>
                <a:lnTo>
                  <a:pt x="576370" y="774699"/>
                </a:lnTo>
                <a:lnTo>
                  <a:pt x="550771" y="812799"/>
                </a:lnTo>
                <a:lnTo>
                  <a:pt x="527046" y="850899"/>
                </a:lnTo>
                <a:lnTo>
                  <a:pt x="505262" y="888999"/>
                </a:lnTo>
                <a:lnTo>
                  <a:pt x="485486" y="939799"/>
                </a:lnTo>
                <a:lnTo>
                  <a:pt x="467786" y="977899"/>
                </a:lnTo>
                <a:lnTo>
                  <a:pt x="452228" y="1015999"/>
                </a:lnTo>
                <a:lnTo>
                  <a:pt x="438879" y="1066799"/>
                </a:lnTo>
                <a:lnTo>
                  <a:pt x="427807" y="1104899"/>
                </a:lnTo>
                <a:lnTo>
                  <a:pt x="419078" y="1155699"/>
                </a:lnTo>
                <a:lnTo>
                  <a:pt x="412761" y="1193799"/>
                </a:lnTo>
                <a:lnTo>
                  <a:pt x="408921" y="1244599"/>
                </a:lnTo>
                <a:lnTo>
                  <a:pt x="407626" y="1295399"/>
                </a:lnTo>
                <a:lnTo>
                  <a:pt x="408921" y="1346199"/>
                </a:lnTo>
                <a:lnTo>
                  <a:pt x="412761" y="1384299"/>
                </a:lnTo>
                <a:lnTo>
                  <a:pt x="419078" y="1435099"/>
                </a:lnTo>
                <a:lnTo>
                  <a:pt x="427807" y="1485899"/>
                </a:lnTo>
                <a:lnTo>
                  <a:pt x="438879" y="1523999"/>
                </a:lnTo>
                <a:lnTo>
                  <a:pt x="452228" y="1574799"/>
                </a:lnTo>
                <a:lnTo>
                  <a:pt x="467786" y="1612899"/>
                </a:lnTo>
                <a:lnTo>
                  <a:pt x="485486" y="1650999"/>
                </a:lnTo>
                <a:lnTo>
                  <a:pt x="505262" y="1689099"/>
                </a:lnTo>
                <a:lnTo>
                  <a:pt x="527046" y="1739899"/>
                </a:lnTo>
                <a:lnTo>
                  <a:pt x="550771" y="1777999"/>
                </a:lnTo>
                <a:lnTo>
                  <a:pt x="576370" y="1803399"/>
                </a:lnTo>
                <a:lnTo>
                  <a:pt x="603775" y="1841499"/>
                </a:lnTo>
                <a:lnTo>
                  <a:pt x="632921" y="1879599"/>
                </a:lnTo>
                <a:lnTo>
                  <a:pt x="663739" y="1917699"/>
                </a:lnTo>
                <a:lnTo>
                  <a:pt x="696163" y="1943099"/>
                </a:lnTo>
                <a:lnTo>
                  <a:pt x="730126" y="1968499"/>
                </a:lnTo>
                <a:lnTo>
                  <a:pt x="765560" y="1993899"/>
                </a:lnTo>
                <a:lnTo>
                  <a:pt x="802398" y="2019299"/>
                </a:lnTo>
                <a:lnTo>
                  <a:pt x="840573" y="2044699"/>
                </a:lnTo>
                <a:lnTo>
                  <a:pt x="880019" y="2070099"/>
                </a:lnTo>
                <a:lnTo>
                  <a:pt x="920667" y="2095499"/>
                </a:lnTo>
                <a:lnTo>
                  <a:pt x="1005305" y="2120899"/>
                </a:lnTo>
                <a:lnTo>
                  <a:pt x="1139606" y="2158999"/>
                </a:lnTo>
                <a:lnTo>
                  <a:pt x="1186064" y="2158999"/>
                </a:lnTo>
                <a:lnTo>
                  <a:pt x="1233255" y="2171699"/>
                </a:lnTo>
                <a:lnTo>
                  <a:pt x="2196949" y="2171699"/>
                </a:lnTo>
                <a:lnTo>
                  <a:pt x="2186589" y="2184399"/>
                </a:lnTo>
                <a:lnTo>
                  <a:pt x="2154415" y="2209799"/>
                </a:lnTo>
                <a:lnTo>
                  <a:pt x="2121176" y="2235199"/>
                </a:lnTo>
                <a:lnTo>
                  <a:pt x="2086906" y="2273299"/>
                </a:lnTo>
                <a:lnTo>
                  <a:pt x="2051634" y="2298699"/>
                </a:lnTo>
                <a:lnTo>
                  <a:pt x="2015393" y="2324099"/>
                </a:lnTo>
                <a:lnTo>
                  <a:pt x="1978213" y="2349499"/>
                </a:lnTo>
                <a:lnTo>
                  <a:pt x="1940125" y="2374899"/>
                </a:lnTo>
                <a:lnTo>
                  <a:pt x="1901161" y="2400299"/>
                </a:lnTo>
                <a:lnTo>
                  <a:pt x="1861351" y="2412999"/>
                </a:lnTo>
                <a:lnTo>
                  <a:pt x="1820728" y="2438399"/>
                </a:lnTo>
                <a:lnTo>
                  <a:pt x="1779322" y="2451099"/>
                </a:lnTo>
                <a:lnTo>
                  <a:pt x="1737164" y="2476499"/>
                </a:lnTo>
                <a:lnTo>
                  <a:pt x="1516193" y="2539999"/>
                </a:lnTo>
                <a:close/>
              </a:path>
              <a:path w="2562225" h="2552700">
                <a:moveTo>
                  <a:pt x="2196949" y="2171699"/>
                </a:moveTo>
                <a:lnTo>
                  <a:pt x="1328969" y="2171699"/>
                </a:lnTo>
                <a:lnTo>
                  <a:pt x="1376160" y="2158999"/>
                </a:lnTo>
                <a:lnTo>
                  <a:pt x="1422617" y="2158999"/>
                </a:lnTo>
                <a:lnTo>
                  <a:pt x="1556919" y="2120899"/>
                </a:lnTo>
                <a:lnTo>
                  <a:pt x="1641557" y="2095499"/>
                </a:lnTo>
                <a:lnTo>
                  <a:pt x="1682205" y="2070099"/>
                </a:lnTo>
                <a:lnTo>
                  <a:pt x="1721651" y="2044699"/>
                </a:lnTo>
                <a:lnTo>
                  <a:pt x="1759826" y="2019299"/>
                </a:lnTo>
                <a:lnTo>
                  <a:pt x="1796664" y="1993899"/>
                </a:lnTo>
                <a:lnTo>
                  <a:pt x="1832098" y="1968499"/>
                </a:lnTo>
                <a:lnTo>
                  <a:pt x="1866060" y="1943099"/>
                </a:lnTo>
                <a:lnTo>
                  <a:pt x="1898484" y="1917699"/>
                </a:lnTo>
                <a:lnTo>
                  <a:pt x="1929303" y="1879599"/>
                </a:lnTo>
                <a:lnTo>
                  <a:pt x="1958448" y="1841499"/>
                </a:lnTo>
                <a:lnTo>
                  <a:pt x="1985854" y="1803399"/>
                </a:lnTo>
                <a:lnTo>
                  <a:pt x="2011453" y="1777999"/>
                </a:lnTo>
                <a:lnTo>
                  <a:pt x="2035178" y="1739899"/>
                </a:lnTo>
                <a:lnTo>
                  <a:pt x="2056962" y="1689099"/>
                </a:lnTo>
                <a:lnTo>
                  <a:pt x="2076738" y="1650999"/>
                </a:lnTo>
                <a:lnTo>
                  <a:pt x="2094438" y="1612899"/>
                </a:lnTo>
                <a:lnTo>
                  <a:pt x="2109996" y="1574799"/>
                </a:lnTo>
                <a:lnTo>
                  <a:pt x="2123345" y="1523999"/>
                </a:lnTo>
                <a:lnTo>
                  <a:pt x="2134417" y="1485899"/>
                </a:lnTo>
                <a:lnTo>
                  <a:pt x="2143145" y="1435099"/>
                </a:lnTo>
                <a:lnTo>
                  <a:pt x="2149463" y="1384299"/>
                </a:lnTo>
                <a:lnTo>
                  <a:pt x="2153303" y="1346199"/>
                </a:lnTo>
                <a:lnTo>
                  <a:pt x="2154598" y="1295399"/>
                </a:lnTo>
                <a:lnTo>
                  <a:pt x="2153303" y="1244599"/>
                </a:lnTo>
                <a:lnTo>
                  <a:pt x="2149463" y="1193799"/>
                </a:lnTo>
                <a:lnTo>
                  <a:pt x="2143145" y="1155699"/>
                </a:lnTo>
                <a:lnTo>
                  <a:pt x="2134417" y="1104899"/>
                </a:lnTo>
                <a:lnTo>
                  <a:pt x="2123345" y="1066799"/>
                </a:lnTo>
                <a:lnTo>
                  <a:pt x="2109996" y="1015999"/>
                </a:lnTo>
                <a:lnTo>
                  <a:pt x="2094438" y="977899"/>
                </a:lnTo>
                <a:lnTo>
                  <a:pt x="2076738" y="939799"/>
                </a:lnTo>
                <a:lnTo>
                  <a:pt x="2056962" y="888999"/>
                </a:lnTo>
                <a:lnTo>
                  <a:pt x="2035178" y="850899"/>
                </a:lnTo>
                <a:lnTo>
                  <a:pt x="2011453" y="812799"/>
                </a:lnTo>
                <a:lnTo>
                  <a:pt x="1985854" y="774699"/>
                </a:lnTo>
                <a:lnTo>
                  <a:pt x="1958448" y="749299"/>
                </a:lnTo>
                <a:lnTo>
                  <a:pt x="1929303" y="711199"/>
                </a:lnTo>
                <a:lnTo>
                  <a:pt x="1898484" y="673099"/>
                </a:lnTo>
                <a:lnTo>
                  <a:pt x="1866060" y="647699"/>
                </a:lnTo>
                <a:lnTo>
                  <a:pt x="1832098" y="622299"/>
                </a:lnTo>
                <a:lnTo>
                  <a:pt x="1796664" y="584199"/>
                </a:lnTo>
                <a:lnTo>
                  <a:pt x="1759826" y="558799"/>
                </a:lnTo>
                <a:lnTo>
                  <a:pt x="1721651" y="546099"/>
                </a:lnTo>
                <a:lnTo>
                  <a:pt x="1682205" y="520699"/>
                </a:lnTo>
                <a:lnTo>
                  <a:pt x="1641557" y="495299"/>
                </a:lnTo>
                <a:lnTo>
                  <a:pt x="1556919" y="469899"/>
                </a:lnTo>
                <a:lnTo>
                  <a:pt x="1422617" y="431799"/>
                </a:lnTo>
                <a:lnTo>
                  <a:pt x="1376160" y="431799"/>
                </a:lnTo>
                <a:lnTo>
                  <a:pt x="1328969" y="419099"/>
                </a:lnTo>
                <a:lnTo>
                  <a:pt x="2232646" y="419099"/>
                </a:lnTo>
                <a:lnTo>
                  <a:pt x="2247623" y="431799"/>
                </a:lnTo>
                <a:lnTo>
                  <a:pt x="2276420" y="469899"/>
                </a:lnTo>
                <a:lnTo>
                  <a:pt x="2304028" y="507999"/>
                </a:lnTo>
                <a:lnTo>
                  <a:pt x="2330417" y="546099"/>
                </a:lnTo>
                <a:lnTo>
                  <a:pt x="2355556" y="571499"/>
                </a:lnTo>
                <a:lnTo>
                  <a:pt x="2379412" y="609599"/>
                </a:lnTo>
                <a:lnTo>
                  <a:pt x="2401956" y="660399"/>
                </a:lnTo>
                <a:lnTo>
                  <a:pt x="2423155" y="698499"/>
                </a:lnTo>
                <a:lnTo>
                  <a:pt x="2442979" y="736599"/>
                </a:lnTo>
                <a:lnTo>
                  <a:pt x="2461396" y="774699"/>
                </a:lnTo>
                <a:lnTo>
                  <a:pt x="2478375" y="812799"/>
                </a:lnTo>
                <a:lnTo>
                  <a:pt x="2493885" y="863599"/>
                </a:lnTo>
                <a:lnTo>
                  <a:pt x="2507895" y="901699"/>
                </a:lnTo>
                <a:lnTo>
                  <a:pt x="2520374" y="952499"/>
                </a:lnTo>
                <a:lnTo>
                  <a:pt x="2531290" y="990599"/>
                </a:lnTo>
                <a:lnTo>
                  <a:pt x="2540612" y="1041399"/>
                </a:lnTo>
                <a:lnTo>
                  <a:pt x="2548309" y="1079499"/>
                </a:lnTo>
                <a:lnTo>
                  <a:pt x="2554350" y="1130299"/>
                </a:lnTo>
                <a:lnTo>
                  <a:pt x="2558704" y="1181099"/>
                </a:lnTo>
                <a:lnTo>
                  <a:pt x="2561339" y="1231899"/>
                </a:lnTo>
                <a:lnTo>
                  <a:pt x="2562224" y="1269999"/>
                </a:lnTo>
                <a:lnTo>
                  <a:pt x="2561339" y="1320799"/>
                </a:lnTo>
                <a:lnTo>
                  <a:pt x="2558704" y="1371599"/>
                </a:lnTo>
                <a:lnTo>
                  <a:pt x="2554350" y="1422399"/>
                </a:lnTo>
                <a:lnTo>
                  <a:pt x="2548309" y="1460499"/>
                </a:lnTo>
                <a:lnTo>
                  <a:pt x="2540612" y="1511299"/>
                </a:lnTo>
                <a:lnTo>
                  <a:pt x="2531290" y="1549399"/>
                </a:lnTo>
                <a:lnTo>
                  <a:pt x="2520374" y="1600199"/>
                </a:lnTo>
                <a:lnTo>
                  <a:pt x="2507895" y="1638299"/>
                </a:lnTo>
                <a:lnTo>
                  <a:pt x="2493885" y="1689099"/>
                </a:lnTo>
                <a:lnTo>
                  <a:pt x="2478375" y="1727199"/>
                </a:lnTo>
                <a:lnTo>
                  <a:pt x="2461396" y="1777999"/>
                </a:lnTo>
                <a:lnTo>
                  <a:pt x="2442979" y="1816099"/>
                </a:lnTo>
                <a:lnTo>
                  <a:pt x="2423155" y="1854199"/>
                </a:lnTo>
                <a:lnTo>
                  <a:pt x="2401956" y="1892299"/>
                </a:lnTo>
                <a:lnTo>
                  <a:pt x="2379412" y="1930399"/>
                </a:lnTo>
                <a:lnTo>
                  <a:pt x="2355556" y="1968499"/>
                </a:lnTo>
                <a:lnTo>
                  <a:pt x="2330417" y="2006599"/>
                </a:lnTo>
                <a:lnTo>
                  <a:pt x="2304028" y="2044699"/>
                </a:lnTo>
                <a:lnTo>
                  <a:pt x="2276420" y="2082799"/>
                </a:lnTo>
                <a:lnTo>
                  <a:pt x="2247623" y="2120899"/>
                </a:lnTo>
                <a:lnTo>
                  <a:pt x="2217669" y="2146299"/>
                </a:lnTo>
                <a:lnTo>
                  <a:pt x="2196949" y="2171699"/>
                </a:lnTo>
                <a:close/>
              </a:path>
              <a:path w="2562225" h="2552700">
                <a:moveTo>
                  <a:pt x="1423636" y="2552699"/>
                </a:moveTo>
                <a:lnTo>
                  <a:pt x="1138588" y="2552699"/>
                </a:lnTo>
                <a:lnTo>
                  <a:pt x="1092043" y="2539999"/>
                </a:lnTo>
                <a:lnTo>
                  <a:pt x="1470181" y="2539999"/>
                </a:lnTo>
                <a:lnTo>
                  <a:pt x="1423636" y="25526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028700" cy="1025525"/>
          </a:xfrm>
          <a:custGeom>
            <a:avLst/>
            <a:gdLst/>
            <a:ahLst/>
            <a:cxnLst/>
            <a:rect l="l" t="t" r="r" b="b"/>
            <a:pathLst>
              <a:path w="1028700" h="1025525">
                <a:moveTo>
                  <a:pt x="0" y="1025378"/>
                </a:moveTo>
                <a:lnTo>
                  <a:pt x="0" y="0"/>
                </a:lnTo>
                <a:lnTo>
                  <a:pt x="1028652" y="0"/>
                </a:lnTo>
                <a:lnTo>
                  <a:pt x="1028652" y="1025378"/>
                </a:lnTo>
                <a:lnTo>
                  <a:pt x="0" y="1025378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1922" y="3467505"/>
            <a:ext cx="6791324" cy="65055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210566" y="574266"/>
            <a:ext cx="9610724" cy="379094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973115" y="4116290"/>
            <a:ext cx="1838325" cy="1828800"/>
          </a:xfrm>
          <a:custGeom>
            <a:avLst/>
            <a:gdLst/>
            <a:ahLst/>
            <a:cxnLst/>
            <a:rect l="l" t="t" r="r" b="b"/>
            <a:pathLst>
              <a:path w="1838325" h="1828800">
                <a:moveTo>
                  <a:pt x="919161" y="1828799"/>
                </a:moveTo>
                <a:lnTo>
                  <a:pt x="870267" y="1827536"/>
                </a:lnTo>
                <a:lnTo>
                  <a:pt x="821840" y="1823768"/>
                </a:lnTo>
                <a:lnTo>
                  <a:pt x="773956" y="1817526"/>
                </a:lnTo>
                <a:lnTo>
                  <a:pt x="726692" y="1808842"/>
                </a:lnTo>
                <a:lnTo>
                  <a:pt x="680123" y="1797746"/>
                </a:lnTo>
                <a:lnTo>
                  <a:pt x="634323" y="1784269"/>
                </a:lnTo>
                <a:lnTo>
                  <a:pt x="589369" y="1768444"/>
                </a:lnTo>
                <a:lnTo>
                  <a:pt x="545337" y="1750301"/>
                </a:lnTo>
                <a:lnTo>
                  <a:pt x="502301" y="1729871"/>
                </a:lnTo>
                <a:lnTo>
                  <a:pt x="460338" y="1707186"/>
                </a:lnTo>
                <a:lnTo>
                  <a:pt x="419522" y="1682276"/>
                </a:lnTo>
                <a:lnTo>
                  <a:pt x="379930" y="1655174"/>
                </a:lnTo>
                <a:lnTo>
                  <a:pt x="341637" y="1625910"/>
                </a:lnTo>
                <a:lnTo>
                  <a:pt x="304719" y="1594516"/>
                </a:lnTo>
                <a:lnTo>
                  <a:pt x="269251" y="1561022"/>
                </a:lnTo>
                <a:lnTo>
                  <a:pt x="235571" y="1525728"/>
                </a:lnTo>
                <a:lnTo>
                  <a:pt x="204002" y="1488991"/>
                </a:lnTo>
                <a:lnTo>
                  <a:pt x="174576" y="1450888"/>
                </a:lnTo>
                <a:lnTo>
                  <a:pt x="147324" y="1411494"/>
                </a:lnTo>
                <a:lnTo>
                  <a:pt x="122277" y="1370882"/>
                </a:lnTo>
                <a:lnTo>
                  <a:pt x="99467" y="1329130"/>
                </a:lnTo>
                <a:lnTo>
                  <a:pt x="78925" y="1286311"/>
                </a:lnTo>
                <a:lnTo>
                  <a:pt x="60683" y="1242502"/>
                </a:lnTo>
                <a:lnTo>
                  <a:pt x="44771" y="1197776"/>
                </a:lnTo>
                <a:lnTo>
                  <a:pt x="31221" y="1152210"/>
                </a:lnTo>
                <a:lnTo>
                  <a:pt x="20065" y="1105878"/>
                </a:lnTo>
                <a:lnTo>
                  <a:pt x="11333" y="1058856"/>
                </a:lnTo>
                <a:lnTo>
                  <a:pt x="5058" y="1011219"/>
                </a:lnTo>
                <a:lnTo>
                  <a:pt x="1269" y="963042"/>
                </a:lnTo>
                <a:lnTo>
                  <a:pt x="0" y="914399"/>
                </a:lnTo>
                <a:lnTo>
                  <a:pt x="1269" y="865757"/>
                </a:lnTo>
                <a:lnTo>
                  <a:pt x="5058" y="817580"/>
                </a:lnTo>
                <a:lnTo>
                  <a:pt x="11333" y="769943"/>
                </a:lnTo>
                <a:lnTo>
                  <a:pt x="20065" y="722921"/>
                </a:lnTo>
                <a:lnTo>
                  <a:pt x="31221" y="676589"/>
                </a:lnTo>
                <a:lnTo>
                  <a:pt x="44771" y="631023"/>
                </a:lnTo>
                <a:lnTo>
                  <a:pt x="60683" y="586297"/>
                </a:lnTo>
                <a:lnTo>
                  <a:pt x="78925" y="542488"/>
                </a:lnTo>
                <a:lnTo>
                  <a:pt x="99467" y="499669"/>
                </a:lnTo>
                <a:lnTo>
                  <a:pt x="122277" y="457916"/>
                </a:lnTo>
                <a:lnTo>
                  <a:pt x="147324" y="417305"/>
                </a:lnTo>
                <a:lnTo>
                  <a:pt x="174576" y="377911"/>
                </a:lnTo>
                <a:lnTo>
                  <a:pt x="204002" y="339808"/>
                </a:lnTo>
                <a:lnTo>
                  <a:pt x="235571" y="303071"/>
                </a:lnTo>
                <a:lnTo>
                  <a:pt x="269251" y="267777"/>
                </a:lnTo>
                <a:lnTo>
                  <a:pt x="304719" y="234283"/>
                </a:lnTo>
                <a:lnTo>
                  <a:pt x="341637" y="202889"/>
                </a:lnTo>
                <a:lnTo>
                  <a:pt x="379930" y="173625"/>
                </a:lnTo>
                <a:lnTo>
                  <a:pt x="419522" y="146523"/>
                </a:lnTo>
                <a:lnTo>
                  <a:pt x="460338" y="121613"/>
                </a:lnTo>
                <a:lnTo>
                  <a:pt x="502301" y="98928"/>
                </a:lnTo>
                <a:lnTo>
                  <a:pt x="545337" y="78498"/>
                </a:lnTo>
                <a:lnTo>
                  <a:pt x="589369" y="60355"/>
                </a:lnTo>
                <a:lnTo>
                  <a:pt x="634323" y="44530"/>
                </a:lnTo>
                <a:lnTo>
                  <a:pt x="680123" y="31053"/>
                </a:lnTo>
                <a:lnTo>
                  <a:pt x="726692" y="19957"/>
                </a:lnTo>
                <a:lnTo>
                  <a:pt x="773956" y="11273"/>
                </a:lnTo>
                <a:lnTo>
                  <a:pt x="821840" y="5031"/>
                </a:lnTo>
                <a:lnTo>
                  <a:pt x="870267" y="1262"/>
                </a:lnTo>
                <a:lnTo>
                  <a:pt x="919161" y="0"/>
                </a:lnTo>
                <a:lnTo>
                  <a:pt x="968056" y="1262"/>
                </a:lnTo>
                <a:lnTo>
                  <a:pt x="1016483" y="5031"/>
                </a:lnTo>
                <a:lnTo>
                  <a:pt x="1064366" y="11273"/>
                </a:lnTo>
                <a:lnTo>
                  <a:pt x="1111630" y="19957"/>
                </a:lnTo>
                <a:lnTo>
                  <a:pt x="1158200" y="31053"/>
                </a:lnTo>
                <a:lnTo>
                  <a:pt x="1203999" y="44530"/>
                </a:lnTo>
                <a:lnTo>
                  <a:pt x="1248953" y="60355"/>
                </a:lnTo>
                <a:lnTo>
                  <a:pt x="1292986" y="78498"/>
                </a:lnTo>
                <a:lnTo>
                  <a:pt x="1336021" y="98928"/>
                </a:lnTo>
                <a:lnTo>
                  <a:pt x="1377985" y="121613"/>
                </a:lnTo>
                <a:lnTo>
                  <a:pt x="1418800" y="146523"/>
                </a:lnTo>
                <a:lnTo>
                  <a:pt x="1458392" y="173625"/>
                </a:lnTo>
                <a:lnTo>
                  <a:pt x="1496685" y="202889"/>
                </a:lnTo>
                <a:lnTo>
                  <a:pt x="1533603" y="234283"/>
                </a:lnTo>
                <a:lnTo>
                  <a:pt x="1569072" y="267777"/>
                </a:lnTo>
                <a:lnTo>
                  <a:pt x="1602752" y="303071"/>
                </a:lnTo>
                <a:lnTo>
                  <a:pt x="1634321" y="339808"/>
                </a:lnTo>
                <a:lnTo>
                  <a:pt x="1663747" y="377911"/>
                </a:lnTo>
                <a:lnTo>
                  <a:pt x="1690999" y="417305"/>
                </a:lnTo>
                <a:lnTo>
                  <a:pt x="1716046" y="457916"/>
                </a:lnTo>
                <a:lnTo>
                  <a:pt x="1738855" y="499669"/>
                </a:lnTo>
                <a:lnTo>
                  <a:pt x="1759397" y="542488"/>
                </a:lnTo>
                <a:lnTo>
                  <a:pt x="1777640" y="586297"/>
                </a:lnTo>
                <a:lnTo>
                  <a:pt x="1793551" y="631023"/>
                </a:lnTo>
                <a:lnTo>
                  <a:pt x="1807101" y="676589"/>
                </a:lnTo>
                <a:lnTo>
                  <a:pt x="1818257" y="722921"/>
                </a:lnTo>
                <a:lnTo>
                  <a:pt x="1826989" y="769943"/>
                </a:lnTo>
                <a:lnTo>
                  <a:pt x="1833265" y="817580"/>
                </a:lnTo>
                <a:lnTo>
                  <a:pt x="1837053" y="865757"/>
                </a:lnTo>
                <a:lnTo>
                  <a:pt x="1838323" y="914399"/>
                </a:lnTo>
                <a:lnTo>
                  <a:pt x="1837053" y="963042"/>
                </a:lnTo>
                <a:lnTo>
                  <a:pt x="1833265" y="1011219"/>
                </a:lnTo>
                <a:lnTo>
                  <a:pt x="1826989" y="1058856"/>
                </a:lnTo>
                <a:lnTo>
                  <a:pt x="1818257" y="1105878"/>
                </a:lnTo>
                <a:lnTo>
                  <a:pt x="1807101" y="1152210"/>
                </a:lnTo>
                <a:lnTo>
                  <a:pt x="1793551" y="1197776"/>
                </a:lnTo>
                <a:lnTo>
                  <a:pt x="1777640" y="1242502"/>
                </a:lnTo>
                <a:lnTo>
                  <a:pt x="1759397" y="1286311"/>
                </a:lnTo>
                <a:lnTo>
                  <a:pt x="1738855" y="1329130"/>
                </a:lnTo>
                <a:lnTo>
                  <a:pt x="1716046" y="1370882"/>
                </a:lnTo>
                <a:lnTo>
                  <a:pt x="1690999" y="1411494"/>
                </a:lnTo>
                <a:lnTo>
                  <a:pt x="1663747" y="1450888"/>
                </a:lnTo>
                <a:lnTo>
                  <a:pt x="1634321" y="1488991"/>
                </a:lnTo>
                <a:lnTo>
                  <a:pt x="1602752" y="1525728"/>
                </a:lnTo>
                <a:lnTo>
                  <a:pt x="1569072" y="1561022"/>
                </a:lnTo>
                <a:lnTo>
                  <a:pt x="1533603" y="1594516"/>
                </a:lnTo>
                <a:lnTo>
                  <a:pt x="1496685" y="1625910"/>
                </a:lnTo>
                <a:lnTo>
                  <a:pt x="1458392" y="1655174"/>
                </a:lnTo>
                <a:lnTo>
                  <a:pt x="1418800" y="1682276"/>
                </a:lnTo>
                <a:lnTo>
                  <a:pt x="1377985" y="1707186"/>
                </a:lnTo>
                <a:lnTo>
                  <a:pt x="1336021" y="1729871"/>
                </a:lnTo>
                <a:lnTo>
                  <a:pt x="1292986" y="1750301"/>
                </a:lnTo>
                <a:lnTo>
                  <a:pt x="1248953" y="1768444"/>
                </a:lnTo>
                <a:lnTo>
                  <a:pt x="1203999" y="1784269"/>
                </a:lnTo>
                <a:lnTo>
                  <a:pt x="1158200" y="1797746"/>
                </a:lnTo>
                <a:lnTo>
                  <a:pt x="1111630" y="1808842"/>
                </a:lnTo>
                <a:lnTo>
                  <a:pt x="1064366" y="1817526"/>
                </a:lnTo>
                <a:lnTo>
                  <a:pt x="1016483" y="1823768"/>
                </a:lnTo>
                <a:lnTo>
                  <a:pt x="968056" y="1827536"/>
                </a:lnTo>
                <a:lnTo>
                  <a:pt x="919161" y="1828799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621570" y="4553027"/>
            <a:ext cx="1664970" cy="2230120"/>
          </a:xfrm>
          <a:custGeom>
            <a:avLst/>
            <a:gdLst/>
            <a:ahLst/>
            <a:cxnLst/>
            <a:rect l="l" t="t" r="r" b="b"/>
            <a:pathLst>
              <a:path w="1664969" h="2230120">
                <a:moveTo>
                  <a:pt x="1618790" y="8306"/>
                </a:moveTo>
                <a:lnTo>
                  <a:pt x="1647941" y="0"/>
                </a:lnTo>
                <a:lnTo>
                  <a:pt x="1648087" y="40"/>
                </a:lnTo>
                <a:lnTo>
                  <a:pt x="1657553" y="42442"/>
                </a:lnTo>
                <a:lnTo>
                  <a:pt x="1663023" y="88142"/>
                </a:lnTo>
                <a:lnTo>
                  <a:pt x="1664691" y="136686"/>
                </a:lnTo>
                <a:lnTo>
                  <a:pt x="1662770" y="187695"/>
                </a:lnTo>
                <a:lnTo>
                  <a:pt x="1657471" y="240791"/>
                </a:lnTo>
                <a:lnTo>
                  <a:pt x="1649008" y="295598"/>
                </a:lnTo>
                <a:lnTo>
                  <a:pt x="1637591" y="351737"/>
                </a:lnTo>
                <a:lnTo>
                  <a:pt x="1623435" y="408830"/>
                </a:lnTo>
                <a:lnTo>
                  <a:pt x="1610266" y="454939"/>
                </a:lnTo>
                <a:lnTo>
                  <a:pt x="1595535" y="501189"/>
                </a:lnTo>
                <a:lnTo>
                  <a:pt x="1579338" y="547385"/>
                </a:lnTo>
                <a:lnTo>
                  <a:pt x="1561764" y="593323"/>
                </a:lnTo>
                <a:lnTo>
                  <a:pt x="1542903" y="638797"/>
                </a:lnTo>
                <a:lnTo>
                  <a:pt x="1522845" y="683602"/>
                </a:lnTo>
                <a:lnTo>
                  <a:pt x="1503466" y="723830"/>
                </a:lnTo>
                <a:lnTo>
                  <a:pt x="1594043" y="400930"/>
                </a:lnTo>
                <a:lnTo>
                  <a:pt x="1607854" y="345035"/>
                </a:lnTo>
                <a:lnTo>
                  <a:pt x="1618902" y="290206"/>
                </a:lnTo>
                <a:lnTo>
                  <a:pt x="1627036" y="236885"/>
                </a:lnTo>
                <a:lnTo>
                  <a:pt x="1632109" y="185512"/>
                </a:lnTo>
                <a:lnTo>
                  <a:pt x="1633969" y="136527"/>
                </a:lnTo>
                <a:lnTo>
                  <a:pt x="1632469" y="90371"/>
                </a:lnTo>
                <a:lnTo>
                  <a:pt x="1627459" y="47484"/>
                </a:lnTo>
                <a:lnTo>
                  <a:pt x="1618790" y="8306"/>
                </a:lnTo>
                <a:close/>
              </a:path>
              <a:path w="1664969" h="2230120">
                <a:moveTo>
                  <a:pt x="1353225" y="995662"/>
                </a:moveTo>
                <a:lnTo>
                  <a:pt x="1370468" y="934190"/>
                </a:lnTo>
                <a:lnTo>
                  <a:pt x="1379763" y="967938"/>
                </a:lnTo>
                <a:lnTo>
                  <a:pt x="1386145" y="1004622"/>
                </a:lnTo>
                <a:lnTo>
                  <a:pt x="1389380" y="1044337"/>
                </a:lnTo>
                <a:lnTo>
                  <a:pt x="1389229" y="1087249"/>
                </a:lnTo>
                <a:lnTo>
                  <a:pt x="1385473" y="1133250"/>
                </a:lnTo>
                <a:lnTo>
                  <a:pt x="1377861" y="1182640"/>
                </a:lnTo>
                <a:lnTo>
                  <a:pt x="1366167" y="1235446"/>
                </a:lnTo>
                <a:lnTo>
                  <a:pt x="1350154" y="1291766"/>
                </a:lnTo>
                <a:lnTo>
                  <a:pt x="1329589" y="1351694"/>
                </a:lnTo>
                <a:lnTo>
                  <a:pt x="1283379" y="1417290"/>
                </a:lnTo>
                <a:lnTo>
                  <a:pt x="1321783" y="1280385"/>
                </a:lnTo>
                <a:lnTo>
                  <a:pt x="1337578" y="1223903"/>
                </a:lnTo>
                <a:lnTo>
                  <a:pt x="1348762" y="1171478"/>
                </a:lnTo>
                <a:lnTo>
                  <a:pt x="1355665" y="1122967"/>
                </a:lnTo>
                <a:lnTo>
                  <a:pt x="1358617" y="1078222"/>
                </a:lnTo>
                <a:lnTo>
                  <a:pt x="1357949" y="1037100"/>
                </a:lnTo>
                <a:lnTo>
                  <a:pt x="1353990" y="999455"/>
                </a:lnTo>
                <a:lnTo>
                  <a:pt x="1353225" y="995662"/>
                </a:lnTo>
                <a:close/>
              </a:path>
              <a:path w="1664969" h="2230120">
                <a:moveTo>
                  <a:pt x="884647" y="890757"/>
                </a:moveTo>
                <a:lnTo>
                  <a:pt x="905517" y="842446"/>
                </a:lnTo>
                <a:lnTo>
                  <a:pt x="941624" y="803144"/>
                </a:lnTo>
                <a:lnTo>
                  <a:pt x="978700" y="778781"/>
                </a:lnTo>
                <a:lnTo>
                  <a:pt x="1021221" y="761016"/>
                </a:lnTo>
                <a:lnTo>
                  <a:pt x="1067622" y="750305"/>
                </a:lnTo>
                <a:lnTo>
                  <a:pt x="1116341" y="747102"/>
                </a:lnTo>
                <a:lnTo>
                  <a:pt x="1165813" y="751866"/>
                </a:lnTo>
                <a:lnTo>
                  <a:pt x="1211913" y="764547"/>
                </a:lnTo>
                <a:lnTo>
                  <a:pt x="1254988" y="785300"/>
                </a:lnTo>
                <a:lnTo>
                  <a:pt x="1294709" y="814867"/>
                </a:lnTo>
                <a:lnTo>
                  <a:pt x="1329317" y="853304"/>
                </a:lnTo>
                <a:lnTo>
                  <a:pt x="1357408" y="900835"/>
                </a:lnTo>
                <a:lnTo>
                  <a:pt x="1369780" y="884717"/>
                </a:lnTo>
                <a:lnTo>
                  <a:pt x="1394615" y="853524"/>
                </a:lnTo>
                <a:lnTo>
                  <a:pt x="1432542" y="792299"/>
                </a:lnTo>
                <a:lnTo>
                  <a:pt x="1457551" y="746751"/>
                </a:lnTo>
                <a:lnTo>
                  <a:pt x="1481443" y="699650"/>
                </a:lnTo>
                <a:lnTo>
                  <a:pt x="1504088" y="651290"/>
                </a:lnTo>
                <a:lnTo>
                  <a:pt x="1525356" y="601967"/>
                </a:lnTo>
                <a:lnTo>
                  <a:pt x="1545116" y="551974"/>
                </a:lnTo>
                <a:lnTo>
                  <a:pt x="1563238" y="501607"/>
                </a:lnTo>
                <a:lnTo>
                  <a:pt x="1579590" y="451161"/>
                </a:lnTo>
                <a:lnTo>
                  <a:pt x="1594043" y="400930"/>
                </a:lnTo>
                <a:lnTo>
                  <a:pt x="1503466" y="723830"/>
                </a:lnTo>
                <a:lnTo>
                  <a:pt x="1479499" y="770391"/>
                </a:lnTo>
                <a:lnTo>
                  <a:pt x="1456372" y="811995"/>
                </a:lnTo>
                <a:lnTo>
                  <a:pt x="1432445" y="852050"/>
                </a:lnTo>
                <a:lnTo>
                  <a:pt x="1401910" y="894502"/>
                </a:lnTo>
                <a:lnTo>
                  <a:pt x="1386136" y="914076"/>
                </a:lnTo>
                <a:lnTo>
                  <a:pt x="1370468" y="934190"/>
                </a:lnTo>
                <a:lnTo>
                  <a:pt x="1353225" y="995662"/>
                </a:lnTo>
                <a:lnTo>
                  <a:pt x="1347070" y="965142"/>
                </a:lnTo>
                <a:lnTo>
                  <a:pt x="1316721" y="1001125"/>
                </a:lnTo>
                <a:lnTo>
                  <a:pt x="1337464" y="927165"/>
                </a:lnTo>
                <a:lnTo>
                  <a:pt x="1312810" y="879569"/>
                </a:lnTo>
                <a:lnTo>
                  <a:pt x="1281370" y="841861"/>
                </a:lnTo>
                <a:lnTo>
                  <a:pt x="1244550" y="813421"/>
                </a:lnTo>
                <a:lnTo>
                  <a:pt x="1203756" y="793627"/>
                </a:lnTo>
                <a:lnTo>
                  <a:pt x="1160393" y="781855"/>
                </a:lnTo>
                <a:lnTo>
                  <a:pt x="1104864" y="777799"/>
                </a:lnTo>
                <a:lnTo>
                  <a:pt x="1050928" y="784750"/>
                </a:lnTo>
                <a:lnTo>
                  <a:pt x="1001828" y="801489"/>
                </a:lnTo>
                <a:lnTo>
                  <a:pt x="960809" y="826798"/>
                </a:lnTo>
                <a:lnTo>
                  <a:pt x="930927" y="859187"/>
                </a:lnTo>
                <a:lnTo>
                  <a:pt x="914380" y="897444"/>
                </a:lnTo>
                <a:lnTo>
                  <a:pt x="891782" y="978004"/>
                </a:lnTo>
                <a:lnTo>
                  <a:pt x="890771" y="975709"/>
                </a:lnTo>
                <a:lnTo>
                  <a:pt x="883251" y="946183"/>
                </a:lnTo>
                <a:lnTo>
                  <a:pt x="881299" y="917764"/>
                </a:lnTo>
                <a:lnTo>
                  <a:pt x="884647" y="890757"/>
                </a:lnTo>
                <a:close/>
              </a:path>
              <a:path w="1664969" h="2230120">
                <a:moveTo>
                  <a:pt x="0" y="2199424"/>
                </a:moveTo>
                <a:lnTo>
                  <a:pt x="163353" y="2172930"/>
                </a:lnTo>
                <a:lnTo>
                  <a:pt x="544029" y="2057245"/>
                </a:lnTo>
                <a:lnTo>
                  <a:pt x="977953" y="1798060"/>
                </a:lnTo>
                <a:lnTo>
                  <a:pt x="1301047" y="1341070"/>
                </a:lnTo>
                <a:lnTo>
                  <a:pt x="1321783" y="1280385"/>
                </a:lnTo>
                <a:lnTo>
                  <a:pt x="1283379" y="1417290"/>
                </a:lnTo>
                <a:lnTo>
                  <a:pt x="999100" y="1820826"/>
                </a:lnTo>
                <a:lnTo>
                  <a:pt x="556657" y="2085803"/>
                </a:lnTo>
                <a:lnTo>
                  <a:pt x="168953" y="2203260"/>
                </a:lnTo>
                <a:lnTo>
                  <a:pt x="2676" y="2229827"/>
                </a:lnTo>
                <a:lnTo>
                  <a:pt x="0" y="2199424"/>
                </a:lnTo>
                <a:close/>
              </a:path>
              <a:path w="1664969" h="2230120">
                <a:moveTo>
                  <a:pt x="891782" y="978004"/>
                </a:moveTo>
                <a:lnTo>
                  <a:pt x="914380" y="897444"/>
                </a:lnTo>
                <a:lnTo>
                  <a:pt x="911697" y="918659"/>
                </a:lnTo>
                <a:lnTo>
                  <a:pt x="913223" y="941401"/>
                </a:lnTo>
                <a:lnTo>
                  <a:pt x="930961" y="991614"/>
                </a:lnTo>
                <a:lnTo>
                  <a:pt x="955730" y="1032084"/>
                </a:lnTo>
                <a:lnTo>
                  <a:pt x="981579" y="1063557"/>
                </a:lnTo>
                <a:lnTo>
                  <a:pt x="1035513" y="1102040"/>
                </a:lnTo>
                <a:lnTo>
                  <a:pt x="1092046" y="1112369"/>
                </a:lnTo>
                <a:lnTo>
                  <a:pt x="1121672" y="1108079"/>
                </a:lnTo>
                <a:lnTo>
                  <a:pt x="1188884" y="1077904"/>
                </a:lnTo>
                <a:lnTo>
                  <a:pt x="1225925" y="1049579"/>
                </a:lnTo>
                <a:lnTo>
                  <a:pt x="1263206" y="1014144"/>
                </a:lnTo>
                <a:lnTo>
                  <a:pt x="1300470" y="972906"/>
                </a:lnTo>
                <a:lnTo>
                  <a:pt x="1337466" y="927170"/>
                </a:lnTo>
                <a:lnTo>
                  <a:pt x="1316715" y="1001132"/>
                </a:lnTo>
                <a:lnTo>
                  <a:pt x="1275496" y="1045510"/>
                </a:lnTo>
                <a:lnTo>
                  <a:pt x="1238910" y="1078787"/>
                </a:lnTo>
                <a:lnTo>
                  <a:pt x="1201794" y="1105967"/>
                </a:lnTo>
                <a:lnTo>
                  <a:pt x="1164151" y="1125932"/>
                </a:lnTo>
                <a:lnTo>
                  <a:pt x="1093015" y="1142655"/>
                </a:lnTo>
                <a:lnTo>
                  <a:pt x="1057856" y="1140320"/>
                </a:lnTo>
                <a:lnTo>
                  <a:pt x="990801" y="1111658"/>
                </a:lnTo>
                <a:lnTo>
                  <a:pt x="959892" y="1084969"/>
                </a:lnTo>
                <a:lnTo>
                  <a:pt x="930964" y="1049828"/>
                </a:lnTo>
                <a:lnTo>
                  <a:pt x="904131" y="1006037"/>
                </a:lnTo>
                <a:lnTo>
                  <a:pt x="891782" y="978004"/>
                </a:lnTo>
                <a:close/>
              </a:path>
            </a:pathLst>
          </a:custGeom>
          <a:solidFill>
            <a:srgbClr val="4A3A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5482873" y="6639917"/>
            <a:ext cx="220979" cy="243204"/>
          </a:xfrm>
          <a:custGeom>
            <a:avLst/>
            <a:gdLst/>
            <a:ahLst/>
            <a:cxnLst/>
            <a:rect l="l" t="t" r="r" b="b"/>
            <a:pathLst>
              <a:path w="220980" h="243204">
                <a:moveTo>
                  <a:pt x="0" y="140361"/>
                </a:moveTo>
                <a:lnTo>
                  <a:pt x="199121" y="0"/>
                </a:lnTo>
                <a:lnTo>
                  <a:pt x="220664" y="243004"/>
                </a:lnTo>
                <a:lnTo>
                  <a:pt x="0" y="140361"/>
                </a:lnTo>
                <a:close/>
              </a:path>
            </a:pathLst>
          </a:custGeom>
          <a:solidFill>
            <a:srgbClr val="4A3A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5450585" y="6610288"/>
            <a:ext cx="271780" cy="298450"/>
          </a:xfrm>
          <a:custGeom>
            <a:avLst/>
            <a:gdLst/>
            <a:ahLst/>
            <a:cxnLst/>
            <a:rect l="l" t="t" r="r" b="b"/>
            <a:pathLst>
              <a:path w="271780" h="298450">
                <a:moveTo>
                  <a:pt x="0" y="172810"/>
                </a:moveTo>
                <a:lnTo>
                  <a:pt x="245116" y="0"/>
                </a:lnTo>
                <a:lnTo>
                  <a:pt x="271592" y="298420"/>
                </a:lnTo>
                <a:lnTo>
                  <a:pt x="267767" y="297347"/>
                </a:lnTo>
                <a:lnTo>
                  <a:pt x="225405" y="277640"/>
                </a:lnTo>
                <a:lnTo>
                  <a:pt x="234312" y="245887"/>
                </a:lnTo>
                <a:lnTo>
                  <a:pt x="217761" y="59075"/>
                </a:lnTo>
                <a:lnTo>
                  <a:pt x="64655" y="167007"/>
                </a:lnTo>
                <a:lnTo>
                  <a:pt x="55759" y="198719"/>
                </a:lnTo>
                <a:lnTo>
                  <a:pt x="25488" y="184637"/>
                </a:lnTo>
                <a:lnTo>
                  <a:pt x="0" y="172810"/>
                </a:lnTo>
                <a:close/>
              </a:path>
              <a:path w="271780" h="298450">
                <a:moveTo>
                  <a:pt x="55759" y="198719"/>
                </a:moveTo>
                <a:lnTo>
                  <a:pt x="64655" y="167007"/>
                </a:lnTo>
                <a:lnTo>
                  <a:pt x="234312" y="245887"/>
                </a:lnTo>
                <a:lnTo>
                  <a:pt x="225405" y="277640"/>
                </a:lnTo>
                <a:lnTo>
                  <a:pt x="55759" y="198719"/>
                </a:lnTo>
                <a:close/>
              </a:path>
            </a:pathLst>
          </a:custGeom>
          <a:solidFill>
            <a:srgbClr val="4A3A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016000" y="999268"/>
            <a:ext cx="4022725" cy="1981835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50"/>
              </a:spcBef>
            </a:pPr>
            <a:r>
              <a:rPr sz="6400" b="1" spc="-220" dirty="0">
                <a:latin typeface="Arial"/>
                <a:cs typeface="Arial"/>
              </a:rPr>
              <a:t>BLOCK  </a:t>
            </a:r>
            <a:r>
              <a:rPr sz="6400" b="1" spc="70" dirty="0">
                <a:latin typeface="Arial"/>
                <a:cs typeface="Arial"/>
              </a:rPr>
              <a:t>D</a:t>
            </a:r>
            <a:r>
              <a:rPr sz="6400" b="1" spc="450" dirty="0">
                <a:latin typeface="Arial"/>
                <a:cs typeface="Arial"/>
              </a:rPr>
              <a:t>I</a:t>
            </a:r>
            <a:r>
              <a:rPr sz="6400" b="1" spc="20" dirty="0">
                <a:latin typeface="Arial"/>
                <a:cs typeface="Arial"/>
              </a:rPr>
              <a:t>A</a:t>
            </a:r>
            <a:r>
              <a:rPr sz="6400" b="1" spc="-250" dirty="0">
                <a:latin typeface="Arial"/>
                <a:cs typeface="Arial"/>
              </a:rPr>
              <a:t>G</a:t>
            </a:r>
            <a:r>
              <a:rPr sz="6400" b="1" spc="-300" dirty="0">
                <a:latin typeface="Arial"/>
                <a:cs typeface="Arial"/>
              </a:rPr>
              <a:t>R</a:t>
            </a:r>
            <a:r>
              <a:rPr sz="6400" b="1" spc="20" dirty="0">
                <a:latin typeface="Arial"/>
                <a:cs typeface="Arial"/>
              </a:rPr>
              <a:t>A</a:t>
            </a:r>
            <a:r>
              <a:rPr sz="6400" b="1" spc="855" dirty="0">
                <a:latin typeface="Arial"/>
                <a:cs typeface="Arial"/>
              </a:rPr>
              <a:t>M</a:t>
            </a:r>
            <a:endParaRPr sz="6400" dirty="0">
              <a:latin typeface="Arial"/>
              <a:cs typeface="Arial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5398073" y="2514388"/>
            <a:ext cx="927100" cy="1713230"/>
          </a:xfrm>
          <a:custGeom>
            <a:avLst/>
            <a:gdLst/>
            <a:ahLst/>
            <a:cxnLst/>
            <a:rect l="l" t="t" r="r" b="b"/>
            <a:pathLst>
              <a:path w="927100" h="1713229">
                <a:moveTo>
                  <a:pt x="0" y="20424"/>
                </a:moveTo>
                <a:lnTo>
                  <a:pt x="4205" y="74"/>
                </a:lnTo>
                <a:lnTo>
                  <a:pt x="42863" y="11248"/>
                </a:lnTo>
                <a:lnTo>
                  <a:pt x="82623" y="28528"/>
                </a:lnTo>
                <a:lnTo>
                  <a:pt x="123120" y="51232"/>
                </a:lnTo>
                <a:lnTo>
                  <a:pt x="163967" y="78769"/>
                </a:lnTo>
                <a:lnTo>
                  <a:pt x="204781" y="110547"/>
                </a:lnTo>
                <a:lnTo>
                  <a:pt x="245175" y="145972"/>
                </a:lnTo>
                <a:lnTo>
                  <a:pt x="279157" y="178809"/>
                </a:lnTo>
                <a:lnTo>
                  <a:pt x="312226" y="213566"/>
                </a:lnTo>
                <a:lnTo>
                  <a:pt x="344109" y="249894"/>
                </a:lnTo>
                <a:lnTo>
                  <a:pt x="374526" y="287443"/>
                </a:lnTo>
                <a:lnTo>
                  <a:pt x="398338" y="319350"/>
                </a:lnTo>
                <a:lnTo>
                  <a:pt x="231032" y="161273"/>
                </a:lnTo>
                <a:lnTo>
                  <a:pt x="183512" y="120157"/>
                </a:lnTo>
                <a:lnTo>
                  <a:pt x="135745" y="84564"/>
                </a:lnTo>
                <a:lnTo>
                  <a:pt x="88635" y="55445"/>
                </a:lnTo>
                <a:lnTo>
                  <a:pt x="43085" y="33749"/>
                </a:lnTo>
                <a:lnTo>
                  <a:pt x="0" y="20424"/>
                </a:lnTo>
                <a:close/>
              </a:path>
              <a:path w="927100" h="1713229">
                <a:moveTo>
                  <a:pt x="517470" y="499009"/>
                </a:moveTo>
                <a:lnTo>
                  <a:pt x="484476" y="467835"/>
                </a:lnTo>
                <a:lnTo>
                  <a:pt x="520030" y="476605"/>
                </a:lnTo>
                <a:lnTo>
                  <a:pt x="557503" y="491663"/>
                </a:lnTo>
                <a:lnTo>
                  <a:pt x="596843" y="513592"/>
                </a:lnTo>
                <a:lnTo>
                  <a:pt x="637995" y="542977"/>
                </a:lnTo>
                <a:lnTo>
                  <a:pt x="680906" y="580401"/>
                </a:lnTo>
                <a:lnTo>
                  <a:pt x="725523" y="626447"/>
                </a:lnTo>
                <a:lnTo>
                  <a:pt x="750390" y="674797"/>
                </a:lnTo>
                <a:lnTo>
                  <a:pt x="661926" y="591213"/>
                </a:lnTo>
                <a:lnTo>
                  <a:pt x="616413" y="552808"/>
                </a:lnTo>
                <a:lnTo>
                  <a:pt x="573522" y="524138"/>
                </a:lnTo>
                <a:lnTo>
                  <a:pt x="533321" y="504189"/>
                </a:lnTo>
                <a:lnTo>
                  <a:pt x="517470" y="499009"/>
                </a:lnTo>
                <a:close/>
              </a:path>
              <a:path w="927100" h="1713229">
                <a:moveTo>
                  <a:pt x="303724" y="748689"/>
                </a:moveTo>
                <a:lnTo>
                  <a:pt x="273485" y="703897"/>
                </a:lnTo>
                <a:lnTo>
                  <a:pt x="265613" y="647929"/>
                </a:lnTo>
                <a:lnTo>
                  <a:pt x="271601" y="608390"/>
                </a:lnTo>
                <a:lnTo>
                  <a:pt x="286049" y="569560"/>
                </a:lnTo>
                <a:lnTo>
                  <a:pt x="308530" y="533576"/>
                </a:lnTo>
                <a:lnTo>
                  <a:pt x="336904" y="504499"/>
                </a:lnTo>
                <a:lnTo>
                  <a:pt x="372014" y="482187"/>
                </a:lnTo>
                <a:lnTo>
                  <a:pt x="413257" y="468443"/>
                </a:lnTo>
                <a:lnTo>
                  <a:pt x="460032" y="465070"/>
                </a:lnTo>
                <a:lnTo>
                  <a:pt x="454155" y="452397"/>
                </a:lnTo>
                <a:lnTo>
                  <a:pt x="436192" y="414475"/>
                </a:lnTo>
                <a:lnTo>
                  <a:pt x="408146" y="369799"/>
                </a:lnTo>
                <a:lnTo>
                  <a:pt x="377021" y="325332"/>
                </a:lnTo>
                <a:lnTo>
                  <a:pt x="343282" y="281660"/>
                </a:lnTo>
                <a:lnTo>
                  <a:pt x="307394" y="239369"/>
                </a:lnTo>
                <a:lnTo>
                  <a:pt x="269822" y="199045"/>
                </a:lnTo>
                <a:lnTo>
                  <a:pt x="231032" y="161273"/>
                </a:lnTo>
                <a:lnTo>
                  <a:pt x="398338" y="319350"/>
                </a:lnTo>
                <a:lnTo>
                  <a:pt x="429844" y="364799"/>
                </a:lnTo>
                <a:lnTo>
                  <a:pt x="454185" y="403905"/>
                </a:lnTo>
                <a:lnTo>
                  <a:pt x="477214" y="451883"/>
                </a:lnTo>
                <a:lnTo>
                  <a:pt x="484476" y="467835"/>
                </a:lnTo>
                <a:lnTo>
                  <a:pt x="517470" y="499009"/>
                </a:lnTo>
                <a:lnTo>
                  <a:pt x="495876" y="491953"/>
                </a:lnTo>
                <a:lnTo>
                  <a:pt x="507782" y="521571"/>
                </a:lnTo>
                <a:lnTo>
                  <a:pt x="469718" y="485610"/>
                </a:lnTo>
                <a:lnTo>
                  <a:pt x="424329" y="486420"/>
                </a:lnTo>
                <a:lnTo>
                  <a:pt x="384999" y="498204"/>
                </a:lnTo>
                <a:lnTo>
                  <a:pt x="352040" y="518799"/>
                </a:lnTo>
                <a:lnTo>
                  <a:pt x="325055" y="546477"/>
                </a:lnTo>
                <a:lnTo>
                  <a:pt x="304948" y="578869"/>
                </a:lnTo>
                <a:lnTo>
                  <a:pt x="286632" y="648978"/>
                </a:lnTo>
                <a:lnTo>
                  <a:pt x="289001" y="681979"/>
                </a:lnTo>
                <a:lnTo>
                  <a:pt x="307243" y="722507"/>
                </a:lnTo>
                <a:lnTo>
                  <a:pt x="359077" y="772322"/>
                </a:lnTo>
                <a:lnTo>
                  <a:pt x="357359" y="772199"/>
                </a:lnTo>
                <a:lnTo>
                  <a:pt x="337005" y="767300"/>
                </a:lnTo>
                <a:lnTo>
                  <a:pt x="319094" y="759375"/>
                </a:lnTo>
                <a:lnTo>
                  <a:pt x="303724" y="748689"/>
                </a:lnTo>
                <a:close/>
              </a:path>
              <a:path w="927100" h="1713229">
                <a:moveTo>
                  <a:pt x="818973" y="1704873"/>
                </a:moveTo>
                <a:lnTo>
                  <a:pt x="854744" y="1597267"/>
                </a:lnTo>
                <a:lnTo>
                  <a:pt x="905279" y="1329214"/>
                </a:lnTo>
                <a:lnTo>
                  <a:pt x="885416" y="982862"/>
                </a:lnTo>
                <a:lnTo>
                  <a:pt x="709992" y="640360"/>
                </a:lnTo>
                <a:lnTo>
                  <a:pt x="661926" y="591213"/>
                </a:lnTo>
                <a:lnTo>
                  <a:pt x="750390" y="674797"/>
                </a:lnTo>
                <a:lnTo>
                  <a:pt x="905985" y="977327"/>
                </a:lnTo>
                <a:lnTo>
                  <a:pt x="926667" y="1330704"/>
                </a:lnTo>
                <a:lnTo>
                  <a:pt x="874977" y="1603589"/>
                </a:lnTo>
                <a:lnTo>
                  <a:pt x="838322" y="1712993"/>
                </a:lnTo>
                <a:lnTo>
                  <a:pt x="818973" y="1704873"/>
                </a:lnTo>
                <a:close/>
              </a:path>
              <a:path w="927100" h="1713229">
                <a:moveTo>
                  <a:pt x="359077" y="772322"/>
                </a:moveTo>
                <a:lnTo>
                  <a:pt x="317238" y="732791"/>
                </a:lnTo>
                <a:lnTo>
                  <a:pt x="329294" y="741218"/>
                </a:lnTo>
                <a:lnTo>
                  <a:pt x="343616" y="747581"/>
                </a:lnTo>
                <a:lnTo>
                  <a:pt x="360390" y="751580"/>
                </a:lnTo>
                <a:lnTo>
                  <a:pt x="379803" y="752912"/>
                </a:lnTo>
                <a:lnTo>
                  <a:pt x="412295" y="750853"/>
                </a:lnTo>
                <a:lnTo>
                  <a:pt x="462191" y="736476"/>
                </a:lnTo>
                <a:lnTo>
                  <a:pt x="494161" y="710661"/>
                </a:lnTo>
                <a:lnTo>
                  <a:pt x="511247" y="674524"/>
                </a:lnTo>
                <a:lnTo>
                  <a:pt x="514745" y="652628"/>
                </a:lnTo>
                <a:lnTo>
                  <a:pt x="513309" y="616442"/>
                </a:lnTo>
                <a:lnTo>
                  <a:pt x="504397" y="575798"/>
                </a:lnTo>
                <a:lnTo>
                  <a:pt x="489404" y="531814"/>
                </a:lnTo>
                <a:lnTo>
                  <a:pt x="469721" y="485610"/>
                </a:lnTo>
                <a:lnTo>
                  <a:pt x="507785" y="521576"/>
                </a:lnTo>
                <a:lnTo>
                  <a:pt x="513436" y="535635"/>
                </a:lnTo>
                <a:lnTo>
                  <a:pt x="526796" y="577751"/>
                </a:lnTo>
                <a:lnTo>
                  <a:pt x="534628" y="617598"/>
                </a:lnTo>
                <a:lnTo>
                  <a:pt x="535604" y="654472"/>
                </a:lnTo>
                <a:lnTo>
                  <a:pt x="531452" y="679803"/>
                </a:lnTo>
                <a:lnTo>
                  <a:pt x="510593" y="723578"/>
                </a:lnTo>
                <a:lnTo>
                  <a:pt x="471853" y="755077"/>
                </a:lnTo>
                <a:lnTo>
                  <a:pt x="415225" y="771567"/>
                </a:lnTo>
                <a:lnTo>
                  <a:pt x="380056" y="773813"/>
                </a:lnTo>
                <a:lnTo>
                  <a:pt x="359077" y="772322"/>
                </a:lnTo>
                <a:close/>
              </a:path>
            </a:pathLst>
          </a:custGeom>
          <a:solidFill>
            <a:srgbClr val="4A3A3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6154095" y="4128719"/>
            <a:ext cx="189985" cy="20411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4034082" y="7533220"/>
            <a:ext cx="3771095" cy="27305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772232" y="6281143"/>
            <a:ext cx="5229860" cy="1000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400" b="1" spc="-530" dirty="0">
                <a:latin typeface="Arial"/>
                <a:cs typeface="Arial"/>
              </a:rPr>
              <a:t>ER</a:t>
            </a:r>
            <a:r>
              <a:rPr sz="6400" b="1" spc="-204" dirty="0">
                <a:latin typeface="Arial"/>
                <a:cs typeface="Arial"/>
              </a:rPr>
              <a:t> </a:t>
            </a:r>
            <a:r>
              <a:rPr sz="6400" b="1" spc="125" dirty="0">
                <a:latin typeface="Arial"/>
                <a:cs typeface="Arial"/>
              </a:rPr>
              <a:t>DIAGRAM</a:t>
            </a:r>
            <a:endParaRPr sz="6400" dirty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8383270"/>
          </a:xfrm>
          <a:custGeom>
            <a:avLst/>
            <a:gdLst/>
            <a:ahLst/>
            <a:cxnLst/>
            <a:rect l="l" t="t" r="r" b="b"/>
            <a:pathLst>
              <a:path w="18288000" h="8383270">
                <a:moveTo>
                  <a:pt x="0" y="8382916"/>
                </a:moveTo>
                <a:lnTo>
                  <a:pt x="18287999" y="8382916"/>
                </a:lnTo>
                <a:lnTo>
                  <a:pt x="18287999" y="0"/>
                </a:lnTo>
                <a:lnTo>
                  <a:pt x="0" y="0"/>
                </a:lnTo>
                <a:lnTo>
                  <a:pt x="0" y="8382916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382917"/>
            <a:ext cx="18288000" cy="1904364"/>
          </a:xfrm>
          <a:custGeom>
            <a:avLst/>
            <a:gdLst/>
            <a:ahLst/>
            <a:cxnLst/>
            <a:rect l="l" t="t" r="r" b="b"/>
            <a:pathLst>
              <a:path w="18288000" h="1904365">
                <a:moveTo>
                  <a:pt x="0" y="1904082"/>
                </a:moveTo>
                <a:lnTo>
                  <a:pt x="0" y="0"/>
                </a:lnTo>
                <a:lnTo>
                  <a:pt x="18287999" y="0"/>
                </a:lnTo>
                <a:lnTo>
                  <a:pt x="18287999" y="1904082"/>
                </a:lnTo>
                <a:lnTo>
                  <a:pt x="0" y="1904082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1"/>
            <a:ext cx="2735580" cy="1310640"/>
          </a:xfrm>
          <a:custGeom>
            <a:avLst/>
            <a:gdLst/>
            <a:ahLst/>
            <a:cxnLst/>
            <a:rect l="l" t="t" r="r" b="b"/>
            <a:pathLst>
              <a:path w="2735580" h="1310640">
                <a:moveTo>
                  <a:pt x="2696650" y="1310300"/>
                </a:moveTo>
                <a:lnTo>
                  <a:pt x="0" y="1310300"/>
                </a:lnTo>
                <a:lnTo>
                  <a:pt x="0" y="0"/>
                </a:lnTo>
                <a:lnTo>
                  <a:pt x="2735443" y="0"/>
                </a:lnTo>
                <a:lnTo>
                  <a:pt x="2735443" y="1271530"/>
                </a:lnTo>
                <a:lnTo>
                  <a:pt x="2732400" y="1286638"/>
                </a:lnTo>
                <a:lnTo>
                  <a:pt x="2724096" y="1298960"/>
                </a:lnTo>
                <a:lnTo>
                  <a:pt x="2711767" y="1307259"/>
                </a:lnTo>
                <a:lnTo>
                  <a:pt x="2696650" y="131030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92450" y="3370872"/>
            <a:ext cx="7267574" cy="409574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486478" y="240915"/>
            <a:ext cx="1801521" cy="3467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016000" y="1442487"/>
            <a:ext cx="4518660" cy="1682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700"/>
              </a:lnSpc>
              <a:spcBef>
                <a:spcPts val="100"/>
              </a:spcBef>
            </a:pPr>
            <a:r>
              <a:rPr sz="4700" b="1" spc="229" dirty="0">
                <a:solidFill>
                  <a:srgbClr val="FFFFFF"/>
                </a:solidFill>
                <a:latin typeface="Arial"/>
                <a:cs typeface="Arial"/>
              </a:rPr>
              <a:t>CNN  </a:t>
            </a:r>
            <a:r>
              <a:rPr sz="4700" b="1" spc="10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4700" b="1" spc="-22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700" b="1" spc="-35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4700" b="1" spc="200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4700" b="1" spc="325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4700" b="1" spc="-1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700" b="1" spc="-56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4700" b="1" spc="-35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4700" b="1" spc="-1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4700" b="1" spc="155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4700" b="1" spc="-22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4700" b="1" spc="-56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endParaRPr sz="4700">
              <a:latin typeface="Arial"/>
              <a:cs typeface="Arial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8741450" y="584834"/>
            <a:ext cx="467487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0" spc="114" dirty="0">
                <a:latin typeface="Tahoma"/>
                <a:cs typeface="Tahoma"/>
              </a:rPr>
              <a:t>Understanding the</a:t>
            </a:r>
            <a:r>
              <a:rPr sz="2400" b="0" spc="-254" dirty="0">
                <a:latin typeface="Tahoma"/>
                <a:cs typeface="Tahoma"/>
              </a:rPr>
              <a:t> </a:t>
            </a:r>
            <a:r>
              <a:rPr sz="2400" b="0" spc="85" dirty="0">
                <a:latin typeface="Tahoma"/>
                <a:cs typeface="Tahoma"/>
              </a:rPr>
              <a:t>architecture:</a:t>
            </a:r>
            <a:endParaRPr sz="24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41450" y="950595"/>
            <a:ext cx="7566025" cy="6731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45440">
              <a:lnSpc>
                <a:spcPct val="114599"/>
              </a:lnSpc>
              <a:spcBef>
                <a:spcPts val="100"/>
              </a:spcBef>
            </a:pPr>
            <a:r>
              <a:rPr sz="2400" spc="155" dirty="0">
                <a:solidFill>
                  <a:srgbClr val="FFFFFF"/>
                </a:solidFill>
                <a:latin typeface="Tahoma"/>
                <a:cs typeface="Tahoma"/>
              </a:rPr>
              <a:t>Each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65" dirty="0">
                <a:solidFill>
                  <a:srgbClr val="FFFFFF"/>
                </a:solidFill>
                <a:latin typeface="Tahoma"/>
                <a:cs typeface="Tahoma"/>
              </a:rPr>
              <a:t>input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Tahoma"/>
                <a:cs typeface="Tahoma"/>
              </a:rPr>
              <a:t>x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40" dirty="0">
                <a:solidFill>
                  <a:srgbClr val="FFFFFF"/>
                </a:solidFill>
                <a:latin typeface="Tahoma"/>
                <a:cs typeface="Tahoma"/>
              </a:rPr>
              <a:t>(image)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has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75" dirty="0">
                <a:solidFill>
                  <a:srgbClr val="FFFFFF"/>
                </a:solidFill>
                <a:latin typeface="Tahoma"/>
                <a:cs typeface="Tahoma"/>
              </a:rPr>
              <a:t>shape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95" dirty="0">
                <a:solidFill>
                  <a:srgbClr val="FFFFFF"/>
                </a:solidFill>
                <a:latin typeface="Tahoma"/>
                <a:cs typeface="Tahoma"/>
              </a:rPr>
              <a:t>(240,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70" dirty="0">
                <a:solidFill>
                  <a:srgbClr val="FFFFFF"/>
                </a:solidFill>
                <a:latin typeface="Tahoma"/>
                <a:cs typeface="Tahoma"/>
              </a:rPr>
              <a:t>240,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30" dirty="0">
                <a:solidFill>
                  <a:srgbClr val="FFFFFF"/>
                </a:solidFill>
                <a:latin typeface="Tahoma"/>
                <a:cs typeface="Tahoma"/>
              </a:rPr>
              <a:t>3) 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z="2400" spc="130" dirty="0">
                <a:solidFill>
                  <a:srgbClr val="FFFFFF"/>
                </a:solidFill>
                <a:latin typeface="Tahoma"/>
                <a:cs typeface="Tahoma"/>
              </a:rPr>
              <a:t>is </a:t>
            </a:r>
            <a:r>
              <a:rPr sz="2400" spc="170" dirty="0">
                <a:solidFill>
                  <a:srgbClr val="FFFFFF"/>
                </a:solidFill>
                <a:latin typeface="Tahoma"/>
                <a:cs typeface="Tahoma"/>
              </a:rPr>
              <a:t>fed </a:t>
            </a:r>
            <a:r>
              <a:rPr sz="2400" spc="80" dirty="0">
                <a:solidFill>
                  <a:srgbClr val="FFFFFF"/>
                </a:solidFill>
                <a:latin typeface="Tahoma"/>
                <a:cs typeface="Tahoma"/>
              </a:rPr>
              <a:t>into </a:t>
            </a:r>
            <a:r>
              <a:rPr sz="2400" spc="114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2400" spc="95" dirty="0">
                <a:solidFill>
                  <a:srgbClr val="FFFFFF"/>
                </a:solidFill>
                <a:latin typeface="Tahoma"/>
                <a:cs typeface="Tahoma"/>
              </a:rPr>
              <a:t>neural </a:t>
            </a:r>
            <a:r>
              <a:rPr sz="2400" spc="90" dirty="0">
                <a:solidFill>
                  <a:srgbClr val="FFFFFF"/>
                </a:solidFill>
                <a:latin typeface="Tahoma"/>
                <a:cs typeface="Tahoma"/>
              </a:rPr>
              <a:t>network. </a:t>
            </a:r>
            <a:r>
              <a:rPr sz="2400" spc="95" dirty="0">
                <a:solidFill>
                  <a:srgbClr val="FFFFFF"/>
                </a:solidFill>
                <a:latin typeface="Tahoma"/>
                <a:cs typeface="Tahoma"/>
              </a:rPr>
              <a:t>And, </a:t>
            </a:r>
            <a:r>
              <a:rPr sz="2400" spc="30" dirty="0">
                <a:solidFill>
                  <a:srgbClr val="FFFFFF"/>
                </a:solidFill>
                <a:latin typeface="Tahoma"/>
                <a:cs typeface="Tahoma"/>
              </a:rPr>
              <a:t>it </a:t>
            </a:r>
            <a:r>
              <a:rPr sz="2400" spc="235" dirty="0">
                <a:solidFill>
                  <a:srgbClr val="FFFFFF"/>
                </a:solidFill>
                <a:latin typeface="Tahoma"/>
                <a:cs typeface="Tahoma"/>
              </a:rPr>
              <a:t>goes  </a:t>
            </a:r>
            <a:r>
              <a:rPr sz="2400" spc="90" dirty="0">
                <a:solidFill>
                  <a:srgbClr val="FFFFFF"/>
                </a:solidFill>
                <a:latin typeface="Tahoma"/>
                <a:cs typeface="Tahoma"/>
              </a:rPr>
              <a:t>through </a:t>
            </a:r>
            <a:r>
              <a:rPr sz="2400" spc="114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2400" spc="130" dirty="0">
                <a:solidFill>
                  <a:srgbClr val="FFFFFF"/>
                </a:solidFill>
                <a:latin typeface="Tahoma"/>
                <a:cs typeface="Tahoma"/>
              </a:rPr>
              <a:t>following</a:t>
            </a:r>
            <a:r>
              <a:rPr sz="2400" spc="-4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layers:</a:t>
            </a:r>
            <a:endParaRPr sz="24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0" dirty="0">
                <a:solidFill>
                  <a:srgbClr val="FFFFFF"/>
                </a:solidFill>
                <a:latin typeface="Tahoma"/>
                <a:cs typeface="Tahoma"/>
              </a:rPr>
              <a:t>)A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65" dirty="0">
                <a:solidFill>
                  <a:srgbClr val="FFFFFF"/>
                </a:solidFill>
                <a:latin typeface="Tahoma"/>
                <a:cs typeface="Tahoma"/>
              </a:rPr>
              <a:t>Zero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Tahoma"/>
                <a:cs typeface="Tahoma"/>
              </a:rPr>
              <a:t>Padding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Tahoma"/>
                <a:cs typeface="Tahoma"/>
              </a:rPr>
              <a:t>pool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80" dirty="0">
                <a:solidFill>
                  <a:srgbClr val="FFFFFF"/>
                </a:solidFill>
                <a:latin typeface="Tahoma"/>
                <a:cs typeface="Tahoma"/>
              </a:rPr>
              <a:t>size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15" dirty="0">
                <a:solidFill>
                  <a:srgbClr val="FFFFFF"/>
                </a:solidFill>
                <a:latin typeface="Tahoma"/>
                <a:cs typeface="Tahoma"/>
              </a:rPr>
              <a:t>(2,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ahoma"/>
                <a:cs typeface="Tahoma"/>
              </a:rPr>
              <a:t>2).</a:t>
            </a:r>
            <a:endParaRPr sz="2400">
              <a:latin typeface="Tahoma"/>
              <a:cs typeface="Tahoma"/>
            </a:endParaRPr>
          </a:p>
          <a:p>
            <a:pPr marL="12700" marR="192405">
              <a:lnSpc>
                <a:spcPct val="114599"/>
              </a:lnSpc>
              <a:buAutoNum type="alphaLcParenR" startAt="2"/>
              <a:tabLst>
                <a:tab pos="382270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Tahoma"/>
                <a:cs typeface="Tahoma"/>
              </a:rPr>
              <a:t>convolutional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254" dirty="0">
                <a:solidFill>
                  <a:srgbClr val="FFFFFF"/>
                </a:solidFill>
                <a:latin typeface="Tahoma"/>
                <a:cs typeface="Tahoma"/>
              </a:rPr>
              <a:t>32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Tahoma"/>
                <a:cs typeface="Tahoma"/>
              </a:rPr>
              <a:t>filters,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85" dirty="0">
                <a:solidFill>
                  <a:srgbClr val="FFFFFF"/>
                </a:solidFill>
                <a:latin typeface="Tahoma"/>
                <a:cs typeface="Tahoma"/>
              </a:rPr>
              <a:t>filter  </a:t>
            </a:r>
            <a:r>
              <a:rPr sz="2400" spc="180" dirty="0">
                <a:solidFill>
                  <a:srgbClr val="FFFFFF"/>
                </a:solidFill>
                <a:latin typeface="Tahoma"/>
                <a:cs typeface="Tahoma"/>
              </a:rPr>
              <a:t>size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55" dirty="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45" dirty="0">
                <a:solidFill>
                  <a:srgbClr val="FFFFFF"/>
                </a:solidFill>
                <a:latin typeface="Tahoma"/>
                <a:cs typeface="Tahoma"/>
              </a:rPr>
              <a:t>(7,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Tahoma"/>
                <a:cs typeface="Tahoma"/>
              </a:rPr>
              <a:t>7)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5" dirty="0">
                <a:solidFill>
                  <a:srgbClr val="FFFFFF"/>
                </a:solidFill>
                <a:latin typeface="Tahoma"/>
                <a:cs typeface="Tahoma"/>
              </a:rPr>
              <a:t>stride</a:t>
            </a:r>
            <a:r>
              <a:rPr sz="2400" spc="-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equal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215" dirty="0">
                <a:solidFill>
                  <a:srgbClr val="FFFFFF"/>
                </a:solidFill>
                <a:latin typeface="Tahoma"/>
                <a:cs typeface="Tahoma"/>
              </a:rPr>
              <a:t>1.</a:t>
            </a:r>
            <a:endParaRPr sz="2400">
              <a:latin typeface="Tahoma"/>
              <a:cs typeface="Tahoma"/>
            </a:endParaRPr>
          </a:p>
          <a:p>
            <a:pPr marL="12700" marR="473075">
              <a:lnSpc>
                <a:spcPct val="114599"/>
              </a:lnSpc>
              <a:buAutoNum type="alphaLcParenR" startAt="2"/>
              <a:tabLst>
                <a:tab pos="372110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50" dirty="0">
                <a:solidFill>
                  <a:srgbClr val="FFFFFF"/>
                </a:solidFill>
                <a:latin typeface="Tahoma"/>
                <a:cs typeface="Tahoma"/>
              </a:rPr>
              <a:t>batch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00" dirty="0">
                <a:solidFill>
                  <a:srgbClr val="FFFFFF"/>
                </a:solidFill>
                <a:latin typeface="Tahoma"/>
                <a:cs typeface="Tahoma"/>
              </a:rPr>
              <a:t>normalization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normalize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Tahoma"/>
                <a:cs typeface="Tahoma"/>
              </a:rPr>
              <a:t>pixel  </a:t>
            </a:r>
            <a:r>
              <a:rPr sz="2400" spc="140" dirty="0">
                <a:solidFill>
                  <a:srgbClr val="FFFFFF"/>
                </a:solidFill>
                <a:latin typeface="Tahoma"/>
                <a:cs typeface="Tahoma"/>
              </a:rPr>
              <a:t>values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speed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up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05" dirty="0">
                <a:solidFill>
                  <a:srgbClr val="FFFFFF"/>
                </a:solidFill>
                <a:latin typeface="Tahoma"/>
                <a:cs typeface="Tahoma"/>
              </a:rPr>
              <a:t>computation.</a:t>
            </a:r>
            <a:endParaRPr sz="2400">
              <a:latin typeface="Tahoma"/>
              <a:cs typeface="Tahoma"/>
            </a:endParaRPr>
          </a:p>
          <a:p>
            <a:pPr marL="381635" indent="-369570">
              <a:lnSpc>
                <a:spcPct val="100000"/>
              </a:lnSpc>
              <a:spcBef>
                <a:spcPts val="415"/>
              </a:spcBef>
              <a:buAutoNum type="alphaLcParenR" startAt="2"/>
              <a:tabLst>
                <a:tab pos="382270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4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35" dirty="0">
                <a:solidFill>
                  <a:srgbClr val="FFFFFF"/>
                </a:solidFill>
                <a:latin typeface="Tahoma"/>
                <a:cs typeface="Tahoma"/>
              </a:rPr>
              <a:t>ReLU </a:t>
            </a:r>
            <a:r>
              <a:rPr sz="2400" spc="100" dirty="0">
                <a:solidFill>
                  <a:srgbClr val="FFFFFF"/>
                </a:solidFill>
                <a:latin typeface="Tahoma"/>
                <a:cs typeface="Tahoma"/>
              </a:rPr>
              <a:t>activation </a:t>
            </a:r>
            <a:r>
              <a:rPr sz="2400" spc="75" dirty="0">
                <a:solidFill>
                  <a:srgbClr val="FFFFFF"/>
                </a:solidFill>
                <a:latin typeface="Tahoma"/>
                <a:cs typeface="Tahoma"/>
              </a:rPr>
              <a:t>layer.</a:t>
            </a:r>
            <a:endParaRPr sz="2400">
              <a:latin typeface="Tahoma"/>
              <a:cs typeface="Tahoma"/>
            </a:endParaRPr>
          </a:p>
          <a:p>
            <a:pPr marL="12700" marR="590550">
              <a:lnSpc>
                <a:spcPct val="114599"/>
              </a:lnSpc>
              <a:buAutoNum type="alphaLcParenR" startAt="2"/>
              <a:tabLst>
                <a:tab pos="380365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 </a:t>
            </a:r>
            <a:r>
              <a:rPr sz="2400" spc="185" dirty="0">
                <a:solidFill>
                  <a:srgbClr val="FFFFFF"/>
                </a:solidFill>
                <a:latin typeface="Tahoma"/>
                <a:cs typeface="Tahoma"/>
              </a:rPr>
              <a:t>Max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Pooling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 </a:t>
            </a:r>
            <a:r>
              <a:rPr sz="2400" spc="-65" dirty="0">
                <a:solidFill>
                  <a:srgbClr val="FFFFFF"/>
                </a:solidFill>
                <a:latin typeface="Tahoma"/>
                <a:cs typeface="Tahoma"/>
              </a:rPr>
              <a:t>f=4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sz="2400" spc="10" dirty="0">
                <a:solidFill>
                  <a:srgbClr val="FFFFFF"/>
                </a:solidFill>
                <a:latin typeface="Tahoma"/>
                <a:cs typeface="Tahoma"/>
              </a:rPr>
              <a:t>s=4.A </a:t>
            </a:r>
            <a:r>
              <a:rPr sz="2400" spc="185" dirty="0">
                <a:solidFill>
                  <a:srgbClr val="FFFFFF"/>
                </a:solidFill>
                <a:latin typeface="Tahoma"/>
                <a:cs typeface="Tahoma"/>
              </a:rPr>
              <a:t>Max 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Pooling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65" dirty="0">
                <a:solidFill>
                  <a:srgbClr val="FFFFFF"/>
                </a:solidFill>
                <a:latin typeface="Tahoma"/>
                <a:cs typeface="Tahoma"/>
              </a:rPr>
              <a:t>f=4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-25" dirty="0">
                <a:solidFill>
                  <a:srgbClr val="FFFFFF"/>
                </a:solidFill>
                <a:latin typeface="Tahoma"/>
                <a:cs typeface="Tahoma"/>
              </a:rPr>
              <a:t>s=4,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Tahoma"/>
                <a:cs typeface="Tahoma"/>
              </a:rPr>
              <a:t>same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90" dirty="0">
                <a:solidFill>
                  <a:srgbClr val="FFFFFF"/>
                </a:solidFill>
                <a:latin typeface="Tahoma"/>
                <a:cs typeface="Tahoma"/>
              </a:rPr>
              <a:t>as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before.</a:t>
            </a:r>
            <a:endParaRPr sz="2400">
              <a:latin typeface="Tahoma"/>
              <a:cs typeface="Tahoma"/>
            </a:endParaRPr>
          </a:p>
          <a:p>
            <a:pPr marL="12700" marR="251460">
              <a:lnSpc>
                <a:spcPct val="114599"/>
              </a:lnSpc>
              <a:buAutoNum type="alphaLcParenR" startAt="2"/>
              <a:tabLst>
                <a:tab pos="296545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 </a:t>
            </a:r>
            <a:r>
              <a:rPr sz="2400" spc="105" dirty="0">
                <a:solidFill>
                  <a:srgbClr val="FFFFFF"/>
                </a:solidFill>
                <a:latin typeface="Tahoma"/>
                <a:cs typeface="Tahoma"/>
              </a:rPr>
              <a:t>flatten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 </a:t>
            </a:r>
            <a:r>
              <a:rPr sz="2400" spc="20" dirty="0">
                <a:solidFill>
                  <a:srgbClr val="FFFFFF"/>
                </a:solidFill>
                <a:latin typeface="Tahoma"/>
                <a:cs typeface="Tahoma"/>
              </a:rPr>
              <a:t>in </a:t>
            </a:r>
            <a:r>
              <a:rPr sz="2400" spc="135" dirty="0">
                <a:solidFill>
                  <a:srgbClr val="FFFFFF"/>
                </a:solidFill>
                <a:latin typeface="Tahoma"/>
                <a:cs typeface="Tahoma"/>
              </a:rPr>
              <a:t>order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sz="2400" spc="105" dirty="0">
                <a:solidFill>
                  <a:srgbClr val="FFFFFF"/>
                </a:solidFill>
                <a:latin typeface="Tahoma"/>
                <a:cs typeface="Tahoma"/>
              </a:rPr>
              <a:t>flatten </a:t>
            </a:r>
            <a:r>
              <a:rPr sz="2400" spc="114" dirty="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sz="2400" spc="110" dirty="0">
                <a:solidFill>
                  <a:srgbClr val="FFFFFF"/>
                </a:solidFill>
                <a:latin typeface="Tahoma"/>
                <a:cs typeface="Tahoma"/>
              </a:rPr>
              <a:t>3-  </a:t>
            </a:r>
            <a:r>
              <a:rPr sz="2400" spc="125" dirty="0">
                <a:solidFill>
                  <a:srgbClr val="FFFFFF"/>
                </a:solidFill>
                <a:latin typeface="Tahoma"/>
                <a:cs typeface="Tahoma"/>
              </a:rPr>
              <a:t>dimensional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5" dirty="0">
                <a:solidFill>
                  <a:srgbClr val="FFFFFF"/>
                </a:solidFill>
                <a:latin typeface="Tahoma"/>
                <a:cs typeface="Tahoma"/>
              </a:rPr>
              <a:t>matrix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80" dirty="0">
                <a:solidFill>
                  <a:srgbClr val="FFFFFF"/>
                </a:solidFill>
                <a:latin typeface="Tahoma"/>
                <a:cs typeface="Tahoma"/>
              </a:rPr>
              <a:t>into</a:t>
            </a:r>
            <a:r>
              <a:rPr sz="2400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one-dimensional</a:t>
            </a:r>
            <a:r>
              <a:rPr sz="2400" spc="-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Tahoma"/>
                <a:cs typeface="Tahoma"/>
              </a:rPr>
              <a:t>vector.</a:t>
            </a:r>
            <a:endParaRPr sz="2400">
              <a:latin typeface="Tahoma"/>
              <a:cs typeface="Tahoma"/>
            </a:endParaRPr>
          </a:p>
          <a:p>
            <a:pPr marL="12700" marR="5080">
              <a:lnSpc>
                <a:spcPct val="114599"/>
              </a:lnSpc>
              <a:buAutoNum type="alphaLcParenR" startAt="2"/>
              <a:tabLst>
                <a:tab pos="382270" algn="l"/>
              </a:tabLst>
            </a:pPr>
            <a:r>
              <a:rPr sz="2400" spc="225" dirty="0">
                <a:solidFill>
                  <a:srgbClr val="FFFFFF"/>
                </a:solidFill>
                <a:latin typeface="Tahoma"/>
                <a:cs typeface="Tahoma"/>
              </a:rPr>
              <a:t>A </a:t>
            </a:r>
            <a:r>
              <a:rPr sz="2400" spc="185" dirty="0">
                <a:solidFill>
                  <a:srgbClr val="FFFFFF"/>
                </a:solidFill>
                <a:latin typeface="Tahoma"/>
                <a:cs typeface="Tahoma"/>
              </a:rPr>
              <a:t>Dense </a:t>
            </a:r>
            <a:r>
              <a:rPr sz="2400" spc="60" dirty="0">
                <a:solidFill>
                  <a:srgbClr val="FFFFFF"/>
                </a:solidFill>
                <a:latin typeface="Tahoma"/>
                <a:cs typeface="Tahoma"/>
              </a:rPr>
              <a:t>(output </a:t>
            </a:r>
            <a:r>
              <a:rPr sz="2400" spc="-15" dirty="0">
                <a:solidFill>
                  <a:srgbClr val="FFFFFF"/>
                </a:solidFill>
                <a:latin typeface="Tahoma"/>
                <a:cs typeface="Tahoma"/>
              </a:rPr>
              <a:t>unit) </a:t>
            </a:r>
            <a:r>
              <a:rPr sz="2400" spc="95" dirty="0">
                <a:solidFill>
                  <a:srgbClr val="FFFFFF"/>
                </a:solidFill>
                <a:latin typeface="Tahoma"/>
                <a:cs typeface="Tahoma"/>
              </a:rPr>
              <a:t>fully </a:t>
            </a:r>
            <a:r>
              <a:rPr sz="2400" spc="190" dirty="0">
                <a:solidFill>
                  <a:srgbClr val="FFFFFF"/>
                </a:solidFill>
                <a:latin typeface="Tahoma"/>
                <a:cs typeface="Tahoma"/>
              </a:rPr>
              <a:t>connected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layer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  </a:t>
            </a:r>
            <a:r>
              <a:rPr sz="2400" spc="170" dirty="0">
                <a:solidFill>
                  <a:srgbClr val="FFFFFF"/>
                </a:solidFill>
                <a:latin typeface="Tahoma"/>
                <a:cs typeface="Tahoma"/>
              </a:rPr>
              <a:t>one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00" dirty="0">
                <a:solidFill>
                  <a:srgbClr val="FFFFFF"/>
                </a:solidFill>
                <a:latin typeface="Tahoma"/>
                <a:cs typeface="Tahoma"/>
              </a:rPr>
              <a:t>neuron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70" dirty="0">
                <a:solidFill>
                  <a:srgbClr val="FFFFFF"/>
                </a:solidFill>
                <a:latin typeface="Tahoma"/>
                <a:cs typeface="Tahoma"/>
              </a:rPr>
              <a:t>with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sigmoid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00" dirty="0">
                <a:solidFill>
                  <a:srgbClr val="FFFFFF"/>
                </a:solidFill>
                <a:latin typeface="Tahoma"/>
                <a:cs typeface="Tahoma"/>
              </a:rPr>
              <a:t>activation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10" dirty="0">
                <a:solidFill>
                  <a:srgbClr val="FFFFFF"/>
                </a:solidFill>
                <a:latin typeface="Tahoma"/>
                <a:cs typeface="Tahoma"/>
              </a:rPr>
              <a:t>(since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90" dirty="0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sz="2400" spc="-7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30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sz="2400" spc="-8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20" dirty="0">
                <a:solidFill>
                  <a:srgbClr val="FFFFFF"/>
                </a:solidFill>
                <a:latin typeface="Tahoma"/>
                <a:cs typeface="Tahoma"/>
              </a:rPr>
              <a:t>a  </a:t>
            </a:r>
            <a:r>
              <a:rPr sz="2400" spc="80" dirty="0">
                <a:solidFill>
                  <a:srgbClr val="FFFFFF"/>
                </a:solidFill>
                <a:latin typeface="Tahoma"/>
                <a:cs typeface="Tahoma"/>
              </a:rPr>
              <a:t>binary </a:t>
            </a:r>
            <a:r>
              <a:rPr sz="2400" spc="140" dirty="0">
                <a:solidFill>
                  <a:srgbClr val="FFFFFF"/>
                </a:solidFill>
                <a:latin typeface="Tahoma"/>
                <a:cs typeface="Tahoma"/>
              </a:rPr>
              <a:t>classification</a:t>
            </a:r>
            <a:r>
              <a:rPr sz="2400" spc="-2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400" spc="145" dirty="0">
                <a:solidFill>
                  <a:srgbClr val="FFFFFF"/>
                </a:solidFill>
                <a:latin typeface="Tahoma"/>
                <a:cs typeface="Tahoma"/>
              </a:rPr>
              <a:t>task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110740" cy="10287000"/>
          </a:xfrm>
          <a:custGeom>
            <a:avLst/>
            <a:gdLst/>
            <a:ahLst/>
            <a:cxnLst/>
            <a:rect l="l" t="t" r="r" b="b"/>
            <a:pathLst>
              <a:path w="2110740" h="10287000">
                <a:moveTo>
                  <a:pt x="0" y="10286999"/>
                </a:moveTo>
                <a:lnTo>
                  <a:pt x="2110150" y="10286999"/>
                </a:lnTo>
                <a:lnTo>
                  <a:pt x="2110150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731413" y="10"/>
            <a:ext cx="2557145" cy="4924425"/>
          </a:xfrm>
          <a:custGeom>
            <a:avLst/>
            <a:gdLst/>
            <a:ahLst/>
            <a:cxnLst/>
            <a:rect l="l" t="t" r="r" b="b"/>
            <a:pathLst>
              <a:path w="2557144" h="4924425">
                <a:moveTo>
                  <a:pt x="2114549" y="4924403"/>
                </a:moveTo>
                <a:lnTo>
                  <a:pt x="0" y="3693302"/>
                </a:lnTo>
                <a:lnTo>
                  <a:pt x="0" y="1231100"/>
                </a:lnTo>
                <a:lnTo>
                  <a:pt x="2114549" y="0"/>
                </a:lnTo>
                <a:lnTo>
                  <a:pt x="2556586" y="257355"/>
                </a:lnTo>
                <a:lnTo>
                  <a:pt x="2556586" y="4667047"/>
                </a:lnTo>
                <a:lnTo>
                  <a:pt x="2114549" y="4924403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814459" y="331151"/>
            <a:ext cx="4883150" cy="1703070"/>
          </a:xfrm>
          <a:custGeom>
            <a:avLst/>
            <a:gdLst/>
            <a:ahLst/>
            <a:cxnLst/>
            <a:rect l="l" t="t" r="r" b="b"/>
            <a:pathLst>
              <a:path w="4883150" h="1703070">
                <a:moveTo>
                  <a:pt x="3121572" y="1702675"/>
                </a:moveTo>
                <a:lnTo>
                  <a:pt x="0" y="1702675"/>
                </a:lnTo>
                <a:lnTo>
                  <a:pt x="0" y="0"/>
                </a:lnTo>
                <a:lnTo>
                  <a:pt x="3121572" y="0"/>
                </a:lnTo>
                <a:lnTo>
                  <a:pt x="3121572" y="709448"/>
                </a:lnTo>
                <a:lnTo>
                  <a:pt x="4741100" y="709448"/>
                </a:lnTo>
                <a:lnTo>
                  <a:pt x="4882990" y="851337"/>
                </a:lnTo>
                <a:lnTo>
                  <a:pt x="4741100" y="993227"/>
                </a:lnTo>
                <a:lnTo>
                  <a:pt x="3121572" y="993227"/>
                </a:lnTo>
                <a:lnTo>
                  <a:pt x="3121572" y="1702675"/>
                </a:lnTo>
                <a:close/>
              </a:path>
              <a:path w="4883150" h="1703070">
                <a:moveTo>
                  <a:pt x="4741100" y="709448"/>
                </a:moveTo>
                <a:lnTo>
                  <a:pt x="4339836" y="709448"/>
                </a:lnTo>
                <a:lnTo>
                  <a:pt x="4156373" y="525984"/>
                </a:lnTo>
                <a:lnTo>
                  <a:pt x="4357005" y="325352"/>
                </a:lnTo>
                <a:lnTo>
                  <a:pt x="4741100" y="709448"/>
                </a:lnTo>
                <a:close/>
              </a:path>
              <a:path w="4883150" h="1703070">
                <a:moveTo>
                  <a:pt x="4357005" y="1377322"/>
                </a:moveTo>
                <a:lnTo>
                  <a:pt x="4156373" y="1176690"/>
                </a:lnTo>
                <a:lnTo>
                  <a:pt x="4339836" y="993227"/>
                </a:lnTo>
                <a:lnTo>
                  <a:pt x="4741100" y="993227"/>
                </a:lnTo>
                <a:lnTo>
                  <a:pt x="4357005" y="1377322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814459" y="3594613"/>
            <a:ext cx="4883150" cy="1703070"/>
          </a:xfrm>
          <a:custGeom>
            <a:avLst/>
            <a:gdLst/>
            <a:ahLst/>
            <a:cxnLst/>
            <a:rect l="l" t="t" r="r" b="b"/>
            <a:pathLst>
              <a:path w="4883150" h="1703070">
                <a:moveTo>
                  <a:pt x="3121572" y="1702675"/>
                </a:moveTo>
                <a:lnTo>
                  <a:pt x="0" y="1702675"/>
                </a:lnTo>
                <a:lnTo>
                  <a:pt x="0" y="0"/>
                </a:lnTo>
                <a:lnTo>
                  <a:pt x="3121572" y="0"/>
                </a:lnTo>
                <a:lnTo>
                  <a:pt x="3121572" y="709448"/>
                </a:lnTo>
                <a:lnTo>
                  <a:pt x="4741100" y="709448"/>
                </a:lnTo>
                <a:lnTo>
                  <a:pt x="4882990" y="851337"/>
                </a:lnTo>
                <a:lnTo>
                  <a:pt x="4741100" y="993227"/>
                </a:lnTo>
                <a:lnTo>
                  <a:pt x="3121572" y="993227"/>
                </a:lnTo>
                <a:lnTo>
                  <a:pt x="3121572" y="1702675"/>
                </a:lnTo>
                <a:close/>
              </a:path>
              <a:path w="4883150" h="1703070">
                <a:moveTo>
                  <a:pt x="4741100" y="709448"/>
                </a:moveTo>
                <a:lnTo>
                  <a:pt x="4339836" y="709448"/>
                </a:lnTo>
                <a:lnTo>
                  <a:pt x="4156373" y="525985"/>
                </a:lnTo>
                <a:lnTo>
                  <a:pt x="4357005" y="325352"/>
                </a:lnTo>
                <a:lnTo>
                  <a:pt x="4741100" y="709448"/>
                </a:lnTo>
                <a:close/>
              </a:path>
              <a:path w="4883150" h="1703070">
                <a:moveTo>
                  <a:pt x="4357005" y="1377322"/>
                </a:moveTo>
                <a:lnTo>
                  <a:pt x="4156373" y="1176690"/>
                </a:lnTo>
                <a:lnTo>
                  <a:pt x="4339836" y="993227"/>
                </a:lnTo>
                <a:lnTo>
                  <a:pt x="4741100" y="993227"/>
                </a:lnTo>
                <a:lnTo>
                  <a:pt x="4357005" y="1377322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49260" y="331151"/>
            <a:ext cx="7195184" cy="3180715"/>
          </a:xfrm>
          <a:custGeom>
            <a:avLst/>
            <a:gdLst/>
            <a:ahLst/>
            <a:cxnLst/>
            <a:rect l="l" t="t" r="r" b="b"/>
            <a:pathLst>
              <a:path w="7195184" h="3180715">
                <a:moveTo>
                  <a:pt x="7194798" y="1702675"/>
                </a:moveTo>
                <a:lnTo>
                  <a:pt x="4073225" y="1702675"/>
                </a:lnTo>
                <a:lnTo>
                  <a:pt x="4073225" y="0"/>
                </a:lnTo>
                <a:lnTo>
                  <a:pt x="7194798" y="0"/>
                </a:lnTo>
                <a:lnTo>
                  <a:pt x="7194798" y="1702675"/>
                </a:lnTo>
                <a:close/>
              </a:path>
              <a:path w="7195184" h="3180715">
                <a:moveTo>
                  <a:pt x="667874" y="2637160"/>
                </a:moveTo>
                <a:lnTo>
                  <a:pt x="384095" y="2637160"/>
                </a:lnTo>
                <a:lnTo>
                  <a:pt x="384095" y="1986454"/>
                </a:lnTo>
                <a:lnTo>
                  <a:pt x="5492122" y="1986454"/>
                </a:lnTo>
                <a:lnTo>
                  <a:pt x="5492122" y="1702675"/>
                </a:lnTo>
                <a:lnTo>
                  <a:pt x="5775901" y="1702675"/>
                </a:lnTo>
                <a:lnTo>
                  <a:pt x="5775901" y="2270234"/>
                </a:lnTo>
                <a:lnTo>
                  <a:pt x="667874" y="2270234"/>
                </a:lnTo>
                <a:lnTo>
                  <a:pt x="667874" y="2637160"/>
                </a:lnTo>
                <a:close/>
              </a:path>
              <a:path w="7195184" h="3180715">
                <a:moveTo>
                  <a:pt x="525984" y="3180314"/>
                </a:moveTo>
                <a:lnTo>
                  <a:pt x="0" y="2654329"/>
                </a:lnTo>
                <a:lnTo>
                  <a:pt x="200631" y="2453697"/>
                </a:lnTo>
                <a:lnTo>
                  <a:pt x="384095" y="2637160"/>
                </a:lnTo>
                <a:lnTo>
                  <a:pt x="1034801" y="2637160"/>
                </a:lnTo>
                <a:lnTo>
                  <a:pt x="1051969" y="2654329"/>
                </a:lnTo>
                <a:lnTo>
                  <a:pt x="525984" y="3180314"/>
                </a:lnTo>
                <a:close/>
              </a:path>
              <a:path w="7195184" h="3180715">
                <a:moveTo>
                  <a:pt x="1034801" y="2637160"/>
                </a:moveTo>
                <a:lnTo>
                  <a:pt x="667874" y="2637160"/>
                </a:lnTo>
                <a:lnTo>
                  <a:pt x="851337" y="2453697"/>
                </a:lnTo>
                <a:lnTo>
                  <a:pt x="1034801" y="263716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849260" y="3594613"/>
            <a:ext cx="7195184" cy="3180715"/>
          </a:xfrm>
          <a:custGeom>
            <a:avLst/>
            <a:gdLst/>
            <a:ahLst/>
            <a:cxnLst/>
            <a:rect l="l" t="t" r="r" b="b"/>
            <a:pathLst>
              <a:path w="7195184" h="3180715">
                <a:moveTo>
                  <a:pt x="7194798" y="1702675"/>
                </a:moveTo>
                <a:lnTo>
                  <a:pt x="4073225" y="1702675"/>
                </a:lnTo>
                <a:lnTo>
                  <a:pt x="4073225" y="0"/>
                </a:lnTo>
                <a:lnTo>
                  <a:pt x="7194798" y="0"/>
                </a:lnTo>
                <a:lnTo>
                  <a:pt x="7194798" y="1702675"/>
                </a:lnTo>
                <a:close/>
              </a:path>
              <a:path w="7195184" h="3180715">
                <a:moveTo>
                  <a:pt x="667874" y="2637160"/>
                </a:moveTo>
                <a:lnTo>
                  <a:pt x="384095" y="2637160"/>
                </a:lnTo>
                <a:lnTo>
                  <a:pt x="384095" y="1986454"/>
                </a:lnTo>
                <a:lnTo>
                  <a:pt x="5492122" y="1986454"/>
                </a:lnTo>
                <a:lnTo>
                  <a:pt x="5492122" y="1702675"/>
                </a:lnTo>
                <a:lnTo>
                  <a:pt x="5775901" y="1702675"/>
                </a:lnTo>
                <a:lnTo>
                  <a:pt x="5775901" y="2270234"/>
                </a:lnTo>
                <a:lnTo>
                  <a:pt x="667874" y="2270234"/>
                </a:lnTo>
                <a:lnTo>
                  <a:pt x="667874" y="2637160"/>
                </a:lnTo>
                <a:close/>
              </a:path>
              <a:path w="7195184" h="3180715">
                <a:moveTo>
                  <a:pt x="525984" y="3180314"/>
                </a:moveTo>
                <a:lnTo>
                  <a:pt x="0" y="2654329"/>
                </a:lnTo>
                <a:lnTo>
                  <a:pt x="200631" y="2453697"/>
                </a:lnTo>
                <a:lnTo>
                  <a:pt x="384095" y="2637160"/>
                </a:lnTo>
                <a:lnTo>
                  <a:pt x="1034800" y="2637160"/>
                </a:lnTo>
                <a:lnTo>
                  <a:pt x="1051969" y="2654329"/>
                </a:lnTo>
                <a:lnTo>
                  <a:pt x="525984" y="3180314"/>
                </a:lnTo>
                <a:close/>
              </a:path>
              <a:path w="7195184" h="3180715">
                <a:moveTo>
                  <a:pt x="1034800" y="2637160"/>
                </a:moveTo>
                <a:lnTo>
                  <a:pt x="667874" y="2637160"/>
                </a:lnTo>
                <a:lnTo>
                  <a:pt x="851337" y="2453697"/>
                </a:lnTo>
                <a:lnTo>
                  <a:pt x="1034800" y="263716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814459" y="6858075"/>
            <a:ext cx="4883150" cy="1703070"/>
          </a:xfrm>
          <a:custGeom>
            <a:avLst/>
            <a:gdLst/>
            <a:ahLst/>
            <a:cxnLst/>
            <a:rect l="l" t="t" r="r" b="b"/>
            <a:pathLst>
              <a:path w="4883150" h="1703070">
                <a:moveTo>
                  <a:pt x="3121572" y="1702675"/>
                </a:moveTo>
                <a:lnTo>
                  <a:pt x="0" y="1702675"/>
                </a:lnTo>
                <a:lnTo>
                  <a:pt x="0" y="0"/>
                </a:lnTo>
                <a:lnTo>
                  <a:pt x="3121572" y="0"/>
                </a:lnTo>
                <a:lnTo>
                  <a:pt x="3121572" y="709448"/>
                </a:lnTo>
                <a:lnTo>
                  <a:pt x="4741100" y="709448"/>
                </a:lnTo>
                <a:lnTo>
                  <a:pt x="4882990" y="851337"/>
                </a:lnTo>
                <a:lnTo>
                  <a:pt x="4741100" y="993227"/>
                </a:lnTo>
                <a:lnTo>
                  <a:pt x="3121572" y="993227"/>
                </a:lnTo>
                <a:lnTo>
                  <a:pt x="3121572" y="1702675"/>
                </a:lnTo>
                <a:close/>
              </a:path>
              <a:path w="4883150" h="1703070">
                <a:moveTo>
                  <a:pt x="4741100" y="709448"/>
                </a:moveTo>
                <a:lnTo>
                  <a:pt x="4339836" y="709448"/>
                </a:lnTo>
                <a:lnTo>
                  <a:pt x="4156373" y="525985"/>
                </a:lnTo>
                <a:lnTo>
                  <a:pt x="4357005" y="325352"/>
                </a:lnTo>
                <a:lnTo>
                  <a:pt x="4741100" y="709448"/>
                </a:lnTo>
                <a:close/>
              </a:path>
              <a:path w="4883150" h="1703070">
                <a:moveTo>
                  <a:pt x="4357005" y="1377322"/>
                </a:moveTo>
                <a:lnTo>
                  <a:pt x="4156373" y="1176690"/>
                </a:lnTo>
                <a:lnTo>
                  <a:pt x="4339836" y="993227"/>
                </a:lnTo>
                <a:lnTo>
                  <a:pt x="4741100" y="993227"/>
                </a:lnTo>
                <a:lnTo>
                  <a:pt x="4357005" y="1377322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155599" y="6866414"/>
            <a:ext cx="4132401" cy="35729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1051033" y="8715432"/>
            <a:ext cx="6837045" cy="1061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800" b="1" spc="-40" dirty="0">
                <a:solidFill>
                  <a:srgbClr val="01256F"/>
                </a:solidFill>
                <a:latin typeface="Arial"/>
                <a:cs typeface="Arial"/>
              </a:rPr>
              <a:t>METHODOLOGY</a:t>
            </a:r>
            <a:endParaRPr sz="6800">
              <a:latin typeface="Arial"/>
              <a:cs typeface="Arial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311815" y="641343"/>
            <a:ext cx="2240915" cy="90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74675">
              <a:lnSpc>
                <a:spcPct val="114999"/>
              </a:lnSpc>
              <a:spcBef>
                <a:spcPts val="100"/>
              </a:spcBef>
            </a:pPr>
            <a:r>
              <a:rPr sz="2500" spc="-45" dirty="0">
                <a:solidFill>
                  <a:srgbClr val="01256F"/>
                </a:solidFill>
              </a:rPr>
              <a:t>1. </a:t>
            </a:r>
            <a:r>
              <a:rPr sz="2500" spc="85" dirty="0">
                <a:solidFill>
                  <a:srgbClr val="01256F"/>
                </a:solidFill>
              </a:rPr>
              <a:t>Data  </a:t>
            </a:r>
            <a:r>
              <a:rPr sz="2500" spc="-75" dirty="0">
                <a:solidFill>
                  <a:srgbClr val="01256F"/>
                </a:solidFill>
              </a:rPr>
              <a:t>A</a:t>
            </a:r>
            <a:r>
              <a:rPr sz="2500" spc="25" dirty="0">
                <a:solidFill>
                  <a:srgbClr val="01256F"/>
                </a:solidFill>
              </a:rPr>
              <a:t>u</a:t>
            </a:r>
            <a:r>
              <a:rPr sz="2500" spc="-135" dirty="0">
                <a:solidFill>
                  <a:srgbClr val="01256F"/>
                </a:solidFill>
              </a:rPr>
              <a:t>g</a:t>
            </a:r>
            <a:r>
              <a:rPr sz="2500" spc="100" dirty="0">
                <a:solidFill>
                  <a:srgbClr val="01256F"/>
                </a:solidFill>
              </a:rPr>
              <a:t>m</a:t>
            </a:r>
            <a:r>
              <a:rPr sz="2500" spc="65" dirty="0">
                <a:solidFill>
                  <a:srgbClr val="01256F"/>
                </a:solidFill>
              </a:rPr>
              <a:t>e</a:t>
            </a:r>
            <a:r>
              <a:rPr sz="2500" spc="45" dirty="0">
                <a:solidFill>
                  <a:srgbClr val="01256F"/>
                </a:solidFill>
              </a:rPr>
              <a:t>n</a:t>
            </a:r>
            <a:r>
              <a:rPr sz="2500" spc="204" dirty="0">
                <a:solidFill>
                  <a:srgbClr val="01256F"/>
                </a:solidFill>
              </a:rPr>
              <a:t>t</a:t>
            </a:r>
            <a:r>
              <a:rPr sz="2500" spc="20" dirty="0">
                <a:solidFill>
                  <a:srgbClr val="01256F"/>
                </a:solidFill>
              </a:rPr>
              <a:t>a</a:t>
            </a:r>
            <a:r>
              <a:rPr sz="2500" spc="204" dirty="0">
                <a:solidFill>
                  <a:srgbClr val="01256F"/>
                </a:solidFill>
              </a:rPr>
              <a:t>t</a:t>
            </a:r>
            <a:r>
              <a:rPr sz="2500" spc="30" dirty="0">
                <a:solidFill>
                  <a:srgbClr val="01256F"/>
                </a:solidFill>
              </a:rPr>
              <a:t>io</a:t>
            </a:r>
            <a:r>
              <a:rPr sz="2500" spc="50" dirty="0">
                <a:solidFill>
                  <a:srgbClr val="01256F"/>
                </a:solidFill>
              </a:rPr>
              <a:t>n</a:t>
            </a:r>
            <a:endParaRPr sz="2500"/>
          </a:p>
        </p:txBody>
      </p:sp>
      <p:sp>
        <p:nvSpPr>
          <p:cNvPr id="12" name="object 12"/>
          <p:cNvSpPr txBox="1"/>
          <p:nvPr/>
        </p:nvSpPr>
        <p:spPr>
          <a:xfrm>
            <a:off x="8137769" y="898556"/>
            <a:ext cx="2776855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-5" dirty="0">
                <a:solidFill>
                  <a:srgbClr val="01256F"/>
                </a:solidFill>
                <a:latin typeface="Arial"/>
                <a:cs typeface="Arial"/>
              </a:rPr>
              <a:t>2. </a:t>
            </a:r>
            <a:r>
              <a:rPr sz="2500" b="1" spc="55" dirty="0">
                <a:solidFill>
                  <a:srgbClr val="01256F"/>
                </a:solidFill>
                <a:latin typeface="Arial"/>
                <a:cs typeface="Arial"/>
              </a:rPr>
              <a:t>Pre-</a:t>
            </a:r>
            <a:r>
              <a:rPr sz="2500" b="1" spc="-270" dirty="0">
                <a:solidFill>
                  <a:srgbClr val="01256F"/>
                </a:solidFill>
                <a:latin typeface="Arial"/>
                <a:cs typeface="Arial"/>
              </a:rPr>
              <a:t> </a:t>
            </a:r>
            <a:r>
              <a:rPr sz="2500" b="1" spc="-25" dirty="0">
                <a:solidFill>
                  <a:srgbClr val="01256F"/>
                </a:solidFill>
                <a:latin typeface="Arial"/>
                <a:cs typeface="Arial"/>
              </a:rPr>
              <a:t>Processing</a:t>
            </a:r>
            <a:endParaRPr sz="25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161647" y="4223734"/>
            <a:ext cx="2465070" cy="406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500" b="1" spc="35" dirty="0">
                <a:solidFill>
                  <a:srgbClr val="01256F"/>
                </a:solidFill>
                <a:latin typeface="Arial"/>
                <a:cs typeface="Arial"/>
              </a:rPr>
              <a:t>3. </a:t>
            </a:r>
            <a:r>
              <a:rPr sz="2500" b="1" spc="50" dirty="0">
                <a:solidFill>
                  <a:srgbClr val="01256F"/>
                </a:solidFill>
                <a:latin typeface="Arial"/>
                <a:cs typeface="Arial"/>
              </a:rPr>
              <a:t>Split </a:t>
            </a:r>
            <a:r>
              <a:rPr sz="2500" b="1" spc="105" dirty="0">
                <a:solidFill>
                  <a:srgbClr val="01256F"/>
                </a:solidFill>
                <a:latin typeface="Arial"/>
                <a:cs typeface="Arial"/>
              </a:rPr>
              <a:t>the</a:t>
            </a:r>
            <a:r>
              <a:rPr sz="2500" b="1" spc="-475" dirty="0">
                <a:solidFill>
                  <a:srgbClr val="01256F"/>
                </a:solidFill>
                <a:latin typeface="Arial"/>
                <a:cs typeface="Arial"/>
              </a:rPr>
              <a:t> </a:t>
            </a:r>
            <a:r>
              <a:rPr sz="2500" b="1" spc="85" dirty="0">
                <a:solidFill>
                  <a:srgbClr val="01256F"/>
                </a:solidFill>
                <a:latin typeface="Arial"/>
                <a:cs typeface="Arial"/>
              </a:rPr>
              <a:t>data</a:t>
            </a:r>
            <a:endParaRPr sz="25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528890" y="3947471"/>
            <a:ext cx="1994535" cy="90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04825" marR="5080" indent="-492759">
              <a:lnSpc>
                <a:spcPct val="114999"/>
              </a:lnSpc>
              <a:spcBef>
                <a:spcPts val="100"/>
              </a:spcBef>
            </a:pPr>
            <a:r>
              <a:rPr sz="2500" b="1" spc="75" dirty="0">
                <a:solidFill>
                  <a:srgbClr val="01256F"/>
                </a:solidFill>
                <a:latin typeface="Arial"/>
                <a:cs typeface="Arial"/>
              </a:rPr>
              <a:t>4. </a:t>
            </a:r>
            <a:r>
              <a:rPr sz="2500" b="1" spc="30" dirty="0">
                <a:solidFill>
                  <a:srgbClr val="01256F"/>
                </a:solidFill>
                <a:latin typeface="Arial"/>
                <a:cs typeface="Arial"/>
              </a:rPr>
              <a:t>Build</a:t>
            </a:r>
            <a:r>
              <a:rPr sz="2500" b="1" spc="-370" dirty="0">
                <a:solidFill>
                  <a:srgbClr val="01256F"/>
                </a:solidFill>
                <a:latin typeface="Arial"/>
                <a:cs typeface="Arial"/>
              </a:rPr>
              <a:t> </a:t>
            </a:r>
            <a:r>
              <a:rPr sz="2500" b="1" spc="75" dirty="0">
                <a:solidFill>
                  <a:srgbClr val="01256F"/>
                </a:solidFill>
                <a:latin typeface="Arial"/>
                <a:cs typeface="Arial"/>
              </a:rPr>
              <a:t>CNN  </a:t>
            </a:r>
            <a:r>
              <a:rPr sz="2500" b="1" spc="70" dirty="0">
                <a:solidFill>
                  <a:srgbClr val="01256F"/>
                </a:solidFill>
                <a:latin typeface="Arial"/>
                <a:cs typeface="Arial"/>
              </a:rPr>
              <a:t>model</a:t>
            </a:r>
            <a:endParaRPr sz="250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276096" y="7255822"/>
            <a:ext cx="2237740" cy="901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5480" marR="5080" indent="-653415">
              <a:lnSpc>
                <a:spcPct val="114999"/>
              </a:lnSpc>
              <a:spcBef>
                <a:spcPts val="100"/>
              </a:spcBef>
            </a:pPr>
            <a:r>
              <a:rPr sz="2500" b="1" spc="50" dirty="0">
                <a:solidFill>
                  <a:srgbClr val="01256F"/>
                </a:solidFill>
                <a:latin typeface="Arial"/>
                <a:cs typeface="Arial"/>
              </a:rPr>
              <a:t>5. </a:t>
            </a:r>
            <a:r>
              <a:rPr sz="2500" b="1" spc="5" dirty="0">
                <a:solidFill>
                  <a:srgbClr val="01256F"/>
                </a:solidFill>
                <a:latin typeface="Arial"/>
                <a:cs typeface="Arial"/>
              </a:rPr>
              <a:t>Training</a:t>
            </a:r>
            <a:r>
              <a:rPr sz="2500" b="1" spc="-320" dirty="0">
                <a:solidFill>
                  <a:srgbClr val="01256F"/>
                </a:solidFill>
                <a:latin typeface="Arial"/>
                <a:cs typeface="Arial"/>
              </a:rPr>
              <a:t> </a:t>
            </a:r>
            <a:r>
              <a:rPr sz="2500" b="1" spc="105" dirty="0">
                <a:solidFill>
                  <a:srgbClr val="01256F"/>
                </a:solidFill>
                <a:latin typeface="Arial"/>
                <a:cs typeface="Arial"/>
              </a:rPr>
              <a:t>the  </a:t>
            </a:r>
            <a:r>
              <a:rPr sz="2500" b="1" spc="95" dirty="0">
                <a:solidFill>
                  <a:srgbClr val="01256F"/>
                </a:solidFill>
                <a:latin typeface="Arial"/>
                <a:cs typeface="Arial"/>
              </a:rPr>
              <a:t>Model</a:t>
            </a:r>
            <a:endParaRPr sz="25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22486" y="6858075"/>
            <a:ext cx="3121660" cy="1703070"/>
          </a:xfrm>
          <a:prstGeom prst="rect">
            <a:avLst/>
          </a:prstGeom>
          <a:solidFill>
            <a:srgbClr val="FFDE58"/>
          </a:solidFill>
        </p:spPr>
        <p:txBody>
          <a:bodyPr vert="horz" wrap="square" lIns="0" tIns="63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"/>
              </a:spcBef>
            </a:pPr>
            <a:endParaRPr sz="4000">
              <a:latin typeface="Times New Roman"/>
              <a:cs typeface="Times New Roman"/>
            </a:endParaRPr>
          </a:p>
          <a:p>
            <a:pPr marL="889635">
              <a:lnSpc>
                <a:spcPct val="100000"/>
              </a:lnSpc>
            </a:pPr>
            <a:r>
              <a:rPr sz="2500" b="1" spc="110" dirty="0">
                <a:solidFill>
                  <a:srgbClr val="01256F"/>
                </a:solidFill>
                <a:latin typeface="Arial"/>
                <a:cs typeface="Arial"/>
              </a:rPr>
              <a:t>6.</a:t>
            </a:r>
            <a:r>
              <a:rPr sz="2500" b="1" spc="-120" dirty="0">
                <a:solidFill>
                  <a:srgbClr val="01256F"/>
                </a:solidFill>
                <a:latin typeface="Arial"/>
                <a:cs typeface="Arial"/>
              </a:rPr>
              <a:t> </a:t>
            </a:r>
            <a:r>
              <a:rPr sz="2500" b="1" spc="15" dirty="0">
                <a:solidFill>
                  <a:srgbClr val="01256F"/>
                </a:solidFill>
                <a:latin typeface="Arial"/>
                <a:cs typeface="Arial"/>
              </a:rPr>
              <a:t>Result</a:t>
            </a:r>
            <a:endParaRPr sz="250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4677410" cy="675640"/>
          </a:xfrm>
          <a:custGeom>
            <a:avLst/>
            <a:gdLst/>
            <a:ahLst/>
            <a:cxnLst/>
            <a:rect l="l" t="t" r="r" b="b"/>
            <a:pathLst>
              <a:path w="4677410" h="675640">
                <a:moveTo>
                  <a:pt x="3898348" y="675551"/>
                </a:moveTo>
                <a:lnTo>
                  <a:pt x="0" y="675551"/>
                </a:lnTo>
                <a:lnTo>
                  <a:pt x="0" y="0"/>
                </a:lnTo>
                <a:lnTo>
                  <a:pt x="4677163" y="0"/>
                </a:lnTo>
                <a:lnTo>
                  <a:pt x="3928588" y="664131"/>
                </a:lnTo>
                <a:lnTo>
                  <a:pt x="3921897" y="668998"/>
                </a:lnTo>
                <a:lnTo>
                  <a:pt x="3914494" y="672581"/>
                </a:lnTo>
                <a:lnTo>
                  <a:pt x="3906578" y="674794"/>
                </a:lnTo>
                <a:lnTo>
                  <a:pt x="3898348" y="675551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259300" y="314328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410552" y="496697"/>
            <a:ext cx="419734" cy="349885"/>
          </a:xfrm>
          <a:custGeom>
            <a:avLst/>
            <a:gdLst/>
            <a:ahLst/>
            <a:cxnLst/>
            <a:rect l="l" t="t" r="r" b="b"/>
            <a:pathLst>
              <a:path w="419734" h="349884">
                <a:moveTo>
                  <a:pt x="419736" y="174727"/>
                </a:moveTo>
                <a:lnTo>
                  <a:pt x="245009" y="349454"/>
                </a:lnTo>
                <a:lnTo>
                  <a:pt x="210031" y="314476"/>
                </a:lnTo>
                <a:lnTo>
                  <a:pt x="325075" y="199431"/>
                </a:lnTo>
                <a:lnTo>
                  <a:pt x="1" y="199513"/>
                </a:lnTo>
                <a:lnTo>
                  <a:pt x="0" y="150103"/>
                </a:lnTo>
                <a:lnTo>
                  <a:pt x="325075" y="150022"/>
                </a:lnTo>
                <a:lnTo>
                  <a:pt x="360053" y="115044"/>
                </a:lnTo>
                <a:lnTo>
                  <a:pt x="419736" y="174727"/>
                </a:lnTo>
                <a:close/>
              </a:path>
              <a:path w="419734" h="349884">
                <a:moveTo>
                  <a:pt x="360053" y="115044"/>
                </a:moveTo>
                <a:lnTo>
                  <a:pt x="325075" y="150022"/>
                </a:lnTo>
                <a:lnTo>
                  <a:pt x="210031" y="34978"/>
                </a:lnTo>
                <a:lnTo>
                  <a:pt x="245009" y="0"/>
                </a:lnTo>
                <a:lnTo>
                  <a:pt x="360053" y="11504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009205" y="6331393"/>
            <a:ext cx="4279265" cy="2791460"/>
          </a:xfrm>
          <a:custGeom>
            <a:avLst/>
            <a:gdLst/>
            <a:ahLst/>
            <a:cxnLst/>
            <a:rect l="l" t="t" r="r" b="b"/>
            <a:pathLst>
              <a:path w="4279265" h="2791459">
                <a:moveTo>
                  <a:pt x="0" y="2749428"/>
                </a:moveTo>
                <a:lnTo>
                  <a:pt x="0" y="41687"/>
                </a:lnTo>
                <a:lnTo>
                  <a:pt x="3271" y="25442"/>
                </a:lnTo>
                <a:lnTo>
                  <a:pt x="12200" y="12193"/>
                </a:lnTo>
                <a:lnTo>
                  <a:pt x="25455" y="3269"/>
                </a:lnTo>
                <a:lnTo>
                  <a:pt x="41709" y="0"/>
                </a:lnTo>
                <a:lnTo>
                  <a:pt x="4278794" y="0"/>
                </a:lnTo>
                <a:lnTo>
                  <a:pt x="4278794" y="2791116"/>
                </a:lnTo>
                <a:lnTo>
                  <a:pt x="41709" y="2791116"/>
                </a:lnTo>
                <a:lnTo>
                  <a:pt x="25455" y="2787846"/>
                </a:lnTo>
                <a:lnTo>
                  <a:pt x="12200" y="2778922"/>
                </a:lnTo>
                <a:lnTo>
                  <a:pt x="3271" y="2765673"/>
                </a:lnTo>
                <a:lnTo>
                  <a:pt x="0" y="2749428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6673884"/>
            <a:ext cx="18285396" cy="3609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4131956" y="6646449"/>
            <a:ext cx="4156075" cy="0"/>
          </a:xfrm>
          <a:custGeom>
            <a:avLst/>
            <a:gdLst/>
            <a:ahLst/>
            <a:cxnLst/>
            <a:rect l="l" t="t" r="r" b="b"/>
            <a:pathLst>
              <a:path w="4156075">
                <a:moveTo>
                  <a:pt x="0" y="0"/>
                </a:moveTo>
                <a:lnTo>
                  <a:pt x="4156042" y="0"/>
                </a:lnTo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80416" y="1541556"/>
            <a:ext cx="6497320" cy="3984625"/>
          </a:xfrm>
          <a:prstGeom prst="rect">
            <a:avLst/>
          </a:prstGeom>
        </p:spPr>
        <p:txBody>
          <a:bodyPr vert="horz" wrap="square" lIns="0" tIns="136525" rIns="0" bIns="0" rtlCol="0">
            <a:spAutoFit/>
          </a:bodyPr>
          <a:lstStyle/>
          <a:p>
            <a:pPr marL="12700" marR="5080">
              <a:lnSpc>
                <a:spcPts val="7580"/>
              </a:lnSpc>
              <a:spcBef>
                <a:spcPts val="1075"/>
              </a:spcBef>
            </a:pPr>
            <a:r>
              <a:rPr sz="7000" b="1" spc="-459" dirty="0">
                <a:latin typeface="Arial"/>
                <a:cs typeface="Arial"/>
              </a:rPr>
              <a:t>PROJECT  </a:t>
            </a:r>
            <a:r>
              <a:rPr sz="7000" b="1" spc="-60" dirty="0">
                <a:latin typeface="Arial"/>
                <a:cs typeface="Arial"/>
              </a:rPr>
              <a:t>OUTCOMES  </a:t>
            </a:r>
            <a:r>
              <a:rPr sz="7000" b="1" spc="320" dirty="0">
                <a:latin typeface="Arial"/>
                <a:cs typeface="Arial"/>
              </a:rPr>
              <a:t>AND  </a:t>
            </a:r>
            <a:r>
              <a:rPr sz="7000" b="1" spc="105" dirty="0">
                <a:latin typeface="Arial"/>
                <a:cs typeface="Arial"/>
              </a:rPr>
              <a:t>D</a:t>
            </a:r>
            <a:r>
              <a:rPr sz="7000" b="1" spc="-815" dirty="0">
                <a:latin typeface="Arial"/>
                <a:cs typeface="Arial"/>
              </a:rPr>
              <a:t>E</a:t>
            </a:r>
            <a:r>
              <a:rPr sz="7000" b="1" spc="-185" dirty="0">
                <a:latin typeface="Arial"/>
                <a:cs typeface="Arial"/>
              </a:rPr>
              <a:t>L</a:t>
            </a:r>
            <a:r>
              <a:rPr sz="7000" b="1" spc="500" dirty="0">
                <a:latin typeface="Arial"/>
                <a:cs typeface="Arial"/>
              </a:rPr>
              <a:t>I</a:t>
            </a:r>
            <a:r>
              <a:rPr sz="7000" b="1" spc="204" dirty="0">
                <a:latin typeface="Arial"/>
                <a:cs typeface="Arial"/>
              </a:rPr>
              <a:t>V</a:t>
            </a:r>
            <a:r>
              <a:rPr sz="7000" b="1" spc="-815" dirty="0">
                <a:latin typeface="Arial"/>
                <a:cs typeface="Arial"/>
              </a:rPr>
              <a:t>E</a:t>
            </a:r>
            <a:r>
              <a:rPr sz="7000" b="1" spc="-300" dirty="0">
                <a:latin typeface="Arial"/>
                <a:cs typeface="Arial"/>
              </a:rPr>
              <a:t>R</a:t>
            </a:r>
            <a:r>
              <a:rPr sz="7000" b="1" spc="50" dirty="0">
                <a:latin typeface="Arial"/>
                <a:cs typeface="Arial"/>
              </a:rPr>
              <a:t>A</a:t>
            </a:r>
            <a:r>
              <a:rPr sz="7000" b="1" spc="-320" dirty="0">
                <a:latin typeface="Arial"/>
                <a:cs typeface="Arial"/>
              </a:rPr>
              <a:t>B</a:t>
            </a:r>
            <a:r>
              <a:rPr sz="7000" b="1" spc="-185" dirty="0">
                <a:latin typeface="Arial"/>
                <a:cs typeface="Arial"/>
              </a:rPr>
              <a:t>L</a:t>
            </a:r>
            <a:r>
              <a:rPr sz="7000" b="1" spc="-815" dirty="0">
                <a:latin typeface="Arial"/>
                <a:cs typeface="Arial"/>
              </a:rPr>
              <a:t>E</a:t>
            </a:r>
            <a:r>
              <a:rPr sz="7000" b="1" spc="-610" dirty="0">
                <a:latin typeface="Arial"/>
                <a:cs typeface="Arial"/>
              </a:rPr>
              <a:t>S</a:t>
            </a:r>
            <a:endParaRPr sz="70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8711522" y="869189"/>
            <a:ext cx="2277110" cy="44259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2700" spc="-45" dirty="0">
                <a:solidFill>
                  <a:srgbClr val="000000"/>
                </a:solidFill>
              </a:rPr>
              <a:t>OUTCOMES:</a:t>
            </a:r>
            <a:r>
              <a:rPr sz="2700" spc="-125" dirty="0">
                <a:solidFill>
                  <a:srgbClr val="000000"/>
                </a:solidFill>
              </a:rPr>
              <a:t> </a:t>
            </a:r>
            <a:r>
              <a:rPr sz="2700" spc="-20" dirty="0">
                <a:solidFill>
                  <a:srgbClr val="000000"/>
                </a:solidFill>
              </a:rPr>
              <a:t>-</a:t>
            </a:r>
            <a:endParaRPr sz="2700"/>
          </a:p>
        </p:txBody>
      </p:sp>
      <p:sp>
        <p:nvSpPr>
          <p:cNvPr id="10" name="object 10"/>
          <p:cNvSpPr txBox="1"/>
          <p:nvPr/>
        </p:nvSpPr>
        <p:spPr>
          <a:xfrm>
            <a:off x="8711522" y="1285833"/>
            <a:ext cx="8638540" cy="4074160"/>
          </a:xfrm>
          <a:prstGeom prst="rect">
            <a:avLst/>
          </a:prstGeom>
        </p:spPr>
        <p:txBody>
          <a:bodyPr vert="horz" wrap="square" lIns="0" tIns="50165" rIns="0" bIns="0" rtlCol="0">
            <a:spAutoFit/>
          </a:bodyPr>
          <a:lstStyle/>
          <a:p>
            <a:pPr marL="370205" indent="-358140">
              <a:lnSpc>
                <a:spcPct val="100000"/>
              </a:lnSpc>
              <a:spcBef>
                <a:spcPts val="395"/>
              </a:spcBef>
              <a:buSzPct val="96296"/>
              <a:buAutoNum type="alphaUcParenR"/>
              <a:tabLst>
                <a:tab pos="370840" algn="l"/>
              </a:tabLst>
            </a:pPr>
            <a:r>
              <a:rPr sz="2700" b="1" spc="-40" dirty="0">
                <a:latin typeface="Arial"/>
                <a:cs typeface="Arial"/>
              </a:rPr>
              <a:t>DETECTION OF </a:t>
            </a:r>
            <a:r>
              <a:rPr sz="2700" b="1" spc="15" dirty="0">
                <a:latin typeface="Arial"/>
                <a:cs typeface="Arial"/>
              </a:rPr>
              <a:t>BRAIN</a:t>
            </a:r>
            <a:r>
              <a:rPr sz="2700" b="1" spc="-60" dirty="0">
                <a:latin typeface="Arial"/>
                <a:cs typeface="Arial"/>
              </a:rPr>
              <a:t> </a:t>
            </a:r>
            <a:r>
              <a:rPr sz="2700" b="1" spc="50" dirty="0">
                <a:latin typeface="Arial"/>
                <a:cs typeface="Arial"/>
              </a:rPr>
              <a:t>TUMOR.</a:t>
            </a:r>
            <a:endParaRPr sz="2700">
              <a:latin typeface="Arial"/>
              <a:cs typeface="Arial"/>
            </a:endParaRPr>
          </a:p>
          <a:p>
            <a:pPr marL="363855" indent="-351790">
              <a:lnSpc>
                <a:spcPct val="100000"/>
              </a:lnSpc>
              <a:spcBef>
                <a:spcPts val="300"/>
              </a:spcBef>
              <a:buSzPct val="96296"/>
              <a:buAutoNum type="alphaUcParenR"/>
              <a:tabLst>
                <a:tab pos="364490" algn="l"/>
              </a:tabLst>
            </a:pPr>
            <a:r>
              <a:rPr sz="2700" b="1" spc="-190" dirty="0">
                <a:latin typeface="Arial"/>
                <a:cs typeface="Arial"/>
              </a:rPr>
              <a:t>BEST </a:t>
            </a:r>
            <a:r>
              <a:rPr sz="2700" b="1" spc="35" dirty="0">
                <a:latin typeface="Arial"/>
                <a:cs typeface="Arial"/>
              </a:rPr>
              <a:t>VALIDATION </a:t>
            </a:r>
            <a:r>
              <a:rPr sz="2700" b="1" spc="-114" dirty="0">
                <a:latin typeface="Arial"/>
                <a:cs typeface="Arial"/>
              </a:rPr>
              <a:t>ACCURACY</a:t>
            </a:r>
            <a:r>
              <a:rPr sz="2700" b="1" spc="10" dirty="0">
                <a:latin typeface="Arial"/>
                <a:cs typeface="Arial"/>
              </a:rPr>
              <a:t> </a:t>
            </a:r>
            <a:r>
              <a:rPr sz="2700" b="1" spc="-55" dirty="0">
                <a:latin typeface="Arial"/>
                <a:cs typeface="Arial"/>
              </a:rPr>
              <a:t>ACHIEVED.</a:t>
            </a:r>
            <a:endParaRPr sz="27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30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</a:pPr>
            <a:r>
              <a:rPr sz="2700" b="1" spc="-125" dirty="0">
                <a:latin typeface="Arial"/>
                <a:cs typeface="Arial"/>
              </a:rPr>
              <a:t>DELIVERABLES:</a:t>
            </a:r>
            <a:r>
              <a:rPr sz="2700" b="1" spc="-50" dirty="0">
                <a:latin typeface="Arial"/>
                <a:cs typeface="Arial"/>
              </a:rPr>
              <a:t> </a:t>
            </a:r>
            <a:r>
              <a:rPr sz="2700" b="1" spc="-20" dirty="0">
                <a:latin typeface="Arial"/>
                <a:cs typeface="Arial"/>
              </a:rPr>
              <a:t>-</a:t>
            </a:r>
            <a:endParaRPr sz="2700">
              <a:latin typeface="Arial"/>
              <a:cs typeface="Arial"/>
            </a:endParaRPr>
          </a:p>
          <a:p>
            <a:pPr marL="12700" marR="5080">
              <a:lnSpc>
                <a:spcPct val="109300"/>
              </a:lnSpc>
              <a:buSzPct val="96296"/>
              <a:buAutoNum type="alphaUcParenR"/>
              <a:tabLst>
                <a:tab pos="370840" algn="l"/>
              </a:tabLst>
            </a:pPr>
            <a:r>
              <a:rPr sz="2700" b="1" spc="-65" dirty="0">
                <a:latin typeface="Arial"/>
                <a:cs typeface="Arial"/>
              </a:rPr>
              <a:t>A </a:t>
            </a:r>
            <a:r>
              <a:rPr sz="2700" b="1" spc="105" dirty="0">
                <a:latin typeface="Arial"/>
                <a:cs typeface="Arial"/>
              </a:rPr>
              <a:t>CNN </a:t>
            </a:r>
            <a:r>
              <a:rPr sz="2700" b="1" spc="-140" dirty="0">
                <a:latin typeface="Arial"/>
                <a:cs typeface="Arial"/>
              </a:rPr>
              <a:t>BASED </a:t>
            </a:r>
            <a:r>
              <a:rPr sz="2700" b="1" spc="15" dirty="0">
                <a:latin typeface="Arial"/>
                <a:cs typeface="Arial"/>
              </a:rPr>
              <a:t>MODEL </a:t>
            </a:r>
            <a:r>
              <a:rPr sz="2700" b="1" dirty="0">
                <a:latin typeface="Arial"/>
                <a:cs typeface="Arial"/>
              </a:rPr>
              <a:t>TO </a:t>
            </a:r>
            <a:r>
              <a:rPr sz="2700" b="1" spc="-85" dirty="0">
                <a:latin typeface="Arial"/>
                <a:cs typeface="Arial"/>
              </a:rPr>
              <a:t>HELP </a:t>
            </a:r>
            <a:r>
              <a:rPr sz="2700" b="1" spc="-70" dirty="0">
                <a:latin typeface="Arial"/>
                <a:cs typeface="Arial"/>
              </a:rPr>
              <a:t>THE </a:t>
            </a:r>
            <a:r>
              <a:rPr sz="2700" b="1" spc="-75" dirty="0">
                <a:latin typeface="Arial"/>
                <a:cs typeface="Arial"/>
              </a:rPr>
              <a:t>DOCTORS </a:t>
            </a:r>
            <a:r>
              <a:rPr sz="2700" b="1" dirty="0">
                <a:latin typeface="Arial"/>
                <a:cs typeface="Arial"/>
              </a:rPr>
              <a:t>TO  </a:t>
            </a:r>
            <a:r>
              <a:rPr sz="2700" b="1" spc="-140" dirty="0">
                <a:latin typeface="Arial"/>
                <a:cs typeface="Arial"/>
              </a:rPr>
              <a:t>DETECT </a:t>
            </a:r>
            <a:r>
              <a:rPr sz="2700" b="1" spc="15" dirty="0">
                <a:latin typeface="Arial"/>
                <a:cs typeface="Arial"/>
              </a:rPr>
              <a:t>BRAIN </a:t>
            </a:r>
            <a:r>
              <a:rPr sz="2700" b="1" spc="-5" dirty="0">
                <a:latin typeface="Arial"/>
                <a:cs typeface="Arial"/>
              </a:rPr>
              <a:t>TUMORS </a:t>
            </a:r>
            <a:r>
              <a:rPr sz="2700" b="1" spc="210" dirty="0">
                <a:latin typeface="Arial"/>
                <a:cs typeface="Arial"/>
              </a:rPr>
              <a:t>IN </a:t>
            </a:r>
            <a:r>
              <a:rPr sz="2700" b="1" spc="105" dirty="0">
                <a:latin typeface="Arial"/>
                <a:cs typeface="Arial"/>
              </a:rPr>
              <a:t>MRI </a:t>
            </a:r>
            <a:r>
              <a:rPr sz="2700" b="1" spc="-50" dirty="0">
                <a:latin typeface="Arial"/>
                <a:cs typeface="Arial"/>
              </a:rPr>
              <a:t>IMAGES  </a:t>
            </a:r>
            <a:r>
              <a:rPr sz="2700" b="1" spc="-105" dirty="0">
                <a:latin typeface="Arial"/>
                <a:cs typeface="Arial"/>
              </a:rPr>
              <a:t>ACCURATELY, </a:t>
            </a:r>
            <a:r>
              <a:rPr sz="2700" b="1" spc="-114" dirty="0">
                <a:latin typeface="Arial"/>
                <a:cs typeface="Arial"/>
              </a:rPr>
              <a:t>SO </a:t>
            </a:r>
            <a:r>
              <a:rPr sz="2700" b="1" spc="-20" dirty="0">
                <a:latin typeface="Arial"/>
                <a:cs typeface="Arial"/>
              </a:rPr>
              <a:t>THAT </a:t>
            </a:r>
            <a:r>
              <a:rPr sz="2700" b="1" spc="-70" dirty="0">
                <a:latin typeface="Arial"/>
                <a:cs typeface="Arial"/>
              </a:rPr>
              <a:t>THE </a:t>
            </a:r>
            <a:r>
              <a:rPr sz="2700" b="1" spc="-175" dirty="0">
                <a:latin typeface="Arial"/>
                <a:cs typeface="Arial"/>
              </a:rPr>
              <a:t>SPEED </a:t>
            </a:r>
            <a:r>
              <a:rPr sz="2700" b="1" spc="210" dirty="0">
                <a:latin typeface="Arial"/>
                <a:cs typeface="Arial"/>
              </a:rPr>
              <a:t>IN </a:t>
            </a:r>
            <a:r>
              <a:rPr sz="2700" b="1" spc="-45" dirty="0">
                <a:latin typeface="Arial"/>
                <a:cs typeface="Arial"/>
              </a:rPr>
              <a:t>TREATMENT  </a:t>
            </a:r>
            <a:r>
              <a:rPr sz="2700" b="1" spc="5" dirty="0">
                <a:latin typeface="Arial"/>
                <a:cs typeface="Arial"/>
              </a:rPr>
              <a:t>WILL </a:t>
            </a:r>
            <a:r>
              <a:rPr sz="2700" b="1" spc="-110" dirty="0">
                <a:latin typeface="Arial"/>
                <a:cs typeface="Arial"/>
              </a:rPr>
              <a:t>INCREASE </a:t>
            </a:r>
            <a:r>
              <a:rPr sz="2700" b="1" spc="-65" dirty="0">
                <a:latin typeface="Arial"/>
                <a:cs typeface="Arial"/>
              </a:rPr>
              <a:t>A</a:t>
            </a:r>
            <a:r>
              <a:rPr sz="2700" b="1" spc="-35" dirty="0">
                <a:latin typeface="Arial"/>
                <a:cs typeface="Arial"/>
              </a:rPr>
              <a:t> </a:t>
            </a:r>
            <a:r>
              <a:rPr sz="2700" b="1" spc="-25" dirty="0">
                <a:latin typeface="Arial"/>
                <a:cs typeface="Arial"/>
              </a:rPr>
              <a:t>LOT.</a:t>
            </a:r>
            <a:endParaRPr sz="2700">
              <a:latin typeface="Arial"/>
              <a:cs typeface="Arial"/>
            </a:endParaRPr>
          </a:p>
          <a:p>
            <a:pPr marL="363855" indent="-351790">
              <a:lnSpc>
                <a:spcPct val="100000"/>
              </a:lnSpc>
              <a:spcBef>
                <a:spcPts val="305"/>
              </a:spcBef>
              <a:buSzPct val="96296"/>
              <a:buAutoNum type="alphaUcParenR"/>
              <a:tabLst>
                <a:tab pos="364490" algn="l"/>
              </a:tabLst>
            </a:pPr>
            <a:r>
              <a:rPr sz="2700" b="1" spc="-65" dirty="0">
                <a:latin typeface="Arial"/>
                <a:cs typeface="Arial"/>
              </a:rPr>
              <a:t>A </a:t>
            </a:r>
            <a:r>
              <a:rPr sz="2700" b="1" spc="20" dirty="0">
                <a:latin typeface="Arial"/>
                <a:cs typeface="Arial"/>
              </a:rPr>
              <a:t>WORKING</a:t>
            </a:r>
            <a:r>
              <a:rPr sz="2700" b="1" spc="-30" dirty="0">
                <a:latin typeface="Arial"/>
                <a:cs typeface="Arial"/>
              </a:rPr>
              <a:t> </a:t>
            </a:r>
            <a:r>
              <a:rPr sz="2700" b="1" spc="15" dirty="0">
                <a:latin typeface="Arial"/>
                <a:cs typeface="Arial"/>
              </a:rPr>
              <a:t>MODEL.</a:t>
            </a:r>
            <a:endParaRPr sz="270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2735580"/>
          </a:xfrm>
          <a:custGeom>
            <a:avLst/>
            <a:gdLst/>
            <a:ahLst/>
            <a:cxnLst/>
            <a:rect l="l" t="t" r="r" b="b"/>
            <a:pathLst>
              <a:path w="18288000" h="2735580">
                <a:moveTo>
                  <a:pt x="0" y="2735332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2735332"/>
                </a:lnTo>
                <a:lnTo>
                  <a:pt x="0" y="2735332"/>
                </a:lnTo>
                <a:close/>
              </a:path>
            </a:pathLst>
          </a:custGeom>
          <a:solidFill>
            <a:srgbClr val="830E0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564755" y="961247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40413" y="961247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069097" y="9613276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19396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011258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1"/>
            <a:ext cx="5271135" cy="708660"/>
          </a:xfrm>
          <a:custGeom>
            <a:avLst/>
            <a:gdLst/>
            <a:ahLst/>
            <a:cxnLst/>
            <a:rect l="l" t="t" r="r" b="b"/>
            <a:pathLst>
              <a:path w="5271135" h="708660">
                <a:moveTo>
                  <a:pt x="4454766" y="708520"/>
                </a:moveTo>
                <a:lnTo>
                  <a:pt x="0" y="708520"/>
                </a:lnTo>
                <a:lnTo>
                  <a:pt x="0" y="0"/>
                </a:lnTo>
                <a:lnTo>
                  <a:pt x="5270742" y="0"/>
                </a:lnTo>
                <a:lnTo>
                  <a:pt x="4485006" y="697100"/>
                </a:lnTo>
                <a:lnTo>
                  <a:pt x="4478315" y="701968"/>
                </a:lnTo>
                <a:lnTo>
                  <a:pt x="4470912" y="705551"/>
                </a:lnTo>
                <a:lnTo>
                  <a:pt x="4462996" y="707763"/>
                </a:lnTo>
                <a:lnTo>
                  <a:pt x="4454766" y="70852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494138" y="3044614"/>
            <a:ext cx="13249274" cy="66960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4782649" y="-152400"/>
            <a:ext cx="3505350" cy="274018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694050" y="677467"/>
            <a:ext cx="7837170" cy="11931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7650" spc="-605" dirty="0"/>
              <a:t>Workflow Diagram</a:t>
            </a:r>
            <a:endParaRPr sz="76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60661" y="9258295"/>
            <a:ext cx="1027430" cy="1028700"/>
          </a:xfrm>
          <a:custGeom>
            <a:avLst/>
            <a:gdLst/>
            <a:ahLst/>
            <a:cxnLst/>
            <a:rect l="l" t="t" r="r" b="b"/>
            <a:pathLst>
              <a:path w="1027430" h="1028700">
                <a:moveTo>
                  <a:pt x="0" y="1028704"/>
                </a:moveTo>
                <a:lnTo>
                  <a:pt x="0" y="25286"/>
                </a:lnTo>
                <a:lnTo>
                  <a:pt x="1986" y="15432"/>
                </a:lnTo>
                <a:lnTo>
                  <a:pt x="7406" y="7396"/>
                </a:lnTo>
                <a:lnTo>
                  <a:pt x="15454" y="1983"/>
                </a:lnTo>
                <a:lnTo>
                  <a:pt x="25322" y="0"/>
                </a:lnTo>
                <a:lnTo>
                  <a:pt x="1027338" y="0"/>
                </a:lnTo>
                <a:lnTo>
                  <a:pt x="1027338" y="1028704"/>
                </a:lnTo>
                <a:lnTo>
                  <a:pt x="0" y="102870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48106" y="5012559"/>
            <a:ext cx="5924550" cy="5274945"/>
          </a:xfrm>
          <a:custGeom>
            <a:avLst/>
            <a:gdLst/>
            <a:ahLst/>
            <a:cxnLst/>
            <a:rect l="l" t="t" r="r" b="b"/>
            <a:pathLst>
              <a:path w="5924550" h="5274945">
                <a:moveTo>
                  <a:pt x="5924549" y="5274440"/>
                </a:moveTo>
                <a:lnTo>
                  <a:pt x="0" y="5274440"/>
                </a:lnTo>
                <a:lnTo>
                  <a:pt x="0" y="39670"/>
                </a:lnTo>
                <a:lnTo>
                  <a:pt x="3111" y="24212"/>
                </a:lnTo>
                <a:lnTo>
                  <a:pt x="11604" y="11604"/>
                </a:lnTo>
                <a:lnTo>
                  <a:pt x="24213" y="3111"/>
                </a:lnTo>
                <a:lnTo>
                  <a:pt x="39671" y="0"/>
                </a:lnTo>
                <a:lnTo>
                  <a:pt x="5884878" y="0"/>
                </a:lnTo>
                <a:lnTo>
                  <a:pt x="5900337" y="3111"/>
                </a:lnTo>
                <a:lnTo>
                  <a:pt x="5912945" y="11604"/>
                </a:lnTo>
                <a:lnTo>
                  <a:pt x="5921438" y="24212"/>
                </a:lnTo>
                <a:lnTo>
                  <a:pt x="5924549" y="39670"/>
                </a:lnTo>
                <a:lnTo>
                  <a:pt x="5924549" y="527444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59300" y="314326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875325" y="4729660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875325" y="6713941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875325" y="6431046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875325" y="6148147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875325" y="5865249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875325" y="5578353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875325" y="5295457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875325" y="5012559"/>
            <a:ext cx="447040" cy="285750"/>
          </a:xfrm>
          <a:custGeom>
            <a:avLst/>
            <a:gdLst/>
            <a:ahLst/>
            <a:cxnLst/>
            <a:rect l="l" t="t" r="r" b="b"/>
            <a:pathLst>
              <a:path w="447040" h="285750">
                <a:moveTo>
                  <a:pt x="59182" y="285750"/>
                </a:moveTo>
                <a:lnTo>
                  <a:pt x="58000" y="285750"/>
                </a:lnTo>
                <a:lnTo>
                  <a:pt x="57508" y="285650"/>
                </a:lnTo>
                <a:lnTo>
                  <a:pt x="56917" y="285450"/>
                </a:lnTo>
                <a:lnTo>
                  <a:pt x="56425" y="285250"/>
                </a:lnTo>
                <a:lnTo>
                  <a:pt x="55933" y="284951"/>
                </a:lnTo>
                <a:lnTo>
                  <a:pt x="55539" y="284452"/>
                </a:lnTo>
                <a:lnTo>
                  <a:pt x="787" y="229059"/>
                </a:lnTo>
                <a:lnTo>
                  <a:pt x="196" y="228061"/>
                </a:lnTo>
                <a:lnTo>
                  <a:pt x="0" y="227562"/>
                </a:lnTo>
                <a:lnTo>
                  <a:pt x="0" y="225266"/>
                </a:lnTo>
                <a:lnTo>
                  <a:pt x="196" y="224667"/>
                </a:lnTo>
                <a:lnTo>
                  <a:pt x="393" y="224168"/>
                </a:lnTo>
                <a:lnTo>
                  <a:pt x="689" y="223669"/>
                </a:lnTo>
                <a:lnTo>
                  <a:pt x="1181" y="223270"/>
                </a:lnTo>
                <a:lnTo>
                  <a:pt x="220777" y="898"/>
                </a:lnTo>
                <a:lnTo>
                  <a:pt x="221762" y="299"/>
                </a:lnTo>
                <a:lnTo>
                  <a:pt x="222254" y="99"/>
                </a:lnTo>
                <a:lnTo>
                  <a:pt x="222845" y="0"/>
                </a:lnTo>
                <a:lnTo>
                  <a:pt x="224027" y="0"/>
                </a:lnTo>
                <a:lnTo>
                  <a:pt x="226489" y="1297"/>
                </a:lnTo>
                <a:lnTo>
                  <a:pt x="344172" y="120468"/>
                </a:lnTo>
                <a:lnTo>
                  <a:pt x="223436" y="120468"/>
                </a:lnTo>
                <a:lnTo>
                  <a:pt x="61250" y="284851"/>
                </a:lnTo>
                <a:lnTo>
                  <a:pt x="60265" y="285450"/>
                </a:lnTo>
                <a:lnTo>
                  <a:pt x="59773" y="285650"/>
                </a:lnTo>
                <a:lnTo>
                  <a:pt x="59182" y="285750"/>
                </a:lnTo>
                <a:close/>
              </a:path>
              <a:path w="447040" h="285750">
                <a:moveTo>
                  <a:pt x="389561" y="285750"/>
                </a:moveTo>
                <a:lnTo>
                  <a:pt x="387198" y="285750"/>
                </a:lnTo>
                <a:lnTo>
                  <a:pt x="386213" y="285350"/>
                </a:lnTo>
                <a:lnTo>
                  <a:pt x="223436" y="120468"/>
                </a:lnTo>
                <a:lnTo>
                  <a:pt x="344172" y="120468"/>
                </a:lnTo>
                <a:lnTo>
                  <a:pt x="446085" y="223669"/>
                </a:lnTo>
                <a:lnTo>
                  <a:pt x="446676" y="224667"/>
                </a:lnTo>
                <a:lnTo>
                  <a:pt x="446873" y="225166"/>
                </a:lnTo>
                <a:lnTo>
                  <a:pt x="446840" y="227562"/>
                </a:lnTo>
                <a:lnTo>
                  <a:pt x="446676" y="228061"/>
                </a:lnTo>
                <a:lnTo>
                  <a:pt x="446479" y="228560"/>
                </a:lnTo>
                <a:lnTo>
                  <a:pt x="446183" y="229059"/>
                </a:lnTo>
                <a:lnTo>
                  <a:pt x="445691" y="229458"/>
                </a:lnTo>
                <a:lnTo>
                  <a:pt x="390546" y="285350"/>
                </a:lnTo>
                <a:lnTo>
                  <a:pt x="389561" y="285750"/>
                </a:lnTo>
                <a:close/>
              </a:path>
            </a:pathLst>
          </a:custGeom>
          <a:solidFill>
            <a:srgbClr val="D9D9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28700" y="5872202"/>
            <a:ext cx="6829424" cy="45671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1003941"/>
            <a:ext cx="7211695" cy="317182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60"/>
              </a:spcBef>
            </a:pPr>
            <a:r>
              <a:rPr sz="6850" spc="-145" dirty="0">
                <a:solidFill>
                  <a:srgbClr val="000000"/>
                </a:solidFill>
              </a:rPr>
              <a:t>PROFESSIONAL  </a:t>
            </a:r>
            <a:r>
              <a:rPr sz="6850" spc="295" dirty="0">
                <a:solidFill>
                  <a:srgbClr val="000000"/>
                </a:solidFill>
              </a:rPr>
              <a:t>AND</a:t>
            </a:r>
            <a:r>
              <a:rPr sz="6850" spc="-185" dirty="0">
                <a:solidFill>
                  <a:srgbClr val="000000"/>
                </a:solidFill>
              </a:rPr>
              <a:t> </a:t>
            </a:r>
            <a:r>
              <a:rPr sz="6850" spc="-65" dirty="0">
                <a:solidFill>
                  <a:srgbClr val="000000"/>
                </a:solidFill>
              </a:rPr>
              <a:t>TECHNICAL  </a:t>
            </a:r>
            <a:r>
              <a:rPr sz="6850" spc="60" dirty="0">
                <a:solidFill>
                  <a:srgbClr val="000000"/>
                </a:solidFill>
              </a:rPr>
              <a:t>LEARNING</a:t>
            </a:r>
            <a:endParaRPr sz="6850" dirty="0"/>
          </a:p>
        </p:txBody>
      </p:sp>
      <p:sp>
        <p:nvSpPr>
          <p:cNvPr id="15" name="object 15"/>
          <p:cNvSpPr txBox="1"/>
          <p:nvPr/>
        </p:nvSpPr>
        <p:spPr>
          <a:xfrm>
            <a:off x="10668826" y="1103179"/>
            <a:ext cx="6588125" cy="751967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8600"/>
              </a:lnSpc>
              <a:spcBef>
                <a:spcPts val="95"/>
              </a:spcBef>
            </a:pPr>
            <a:r>
              <a:rPr sz="2550" b="1" spc="240" dirty="0">
                <a:latin typeface="Century Gothic"/>
                <a:cs typeface="Century Gothic"/>
              </a:rPr>
              <a:t>This </a:t>
            </a:r>
            <a:r>
              <a:rPr sz="2550" b="1" dirty="0">
                <a:latin typeface="Century Gothic"/>
                <a:cs typeface="Century Gothic"/>
              </a:rPr>
              <a:t>endeavor </a:t>
            </a:r>
            <a:r>
              <a:rPr sz="2550" b="1" spc="20" dirty="0">
                <a:latin typeface="Century Gothic"/>
                <a:cs typeface="Century Gothic"/>
              </a:rPr>
              <a:t>helped </a:t>
            </a:r>
            <a:r>
              <a:rPr sz="2550" b="1" spc="185" dirty="0">
                <a:latin typeface="Century Gothic"/>
                <a:cs typeface="Century Gothic"/>
              </a:rPr>
              <a:t>us </a:t>
            </a:r>
            <a:r>
              <a:rPr sz="2550" b="1" spc="50" dirty="0">
                <a:latin typeface="Century Gothic"/>
                <a:cs typeface="Century Gothic"/>
              </a:rPr>
              <a:t>recognize </a:t>
            </a:r>
            <a:r>
              <a:rPr sz="2550" b="1" spc="80" dirty="0">
                <a:latin typeface="Century Gothic"/>
                <a:cs typeface="Century Gothic"/>
              </a:rPr>
              <a:t>the  </a:t>
            </a:r>
            <a:r>
              <a:rPr sz="2550" b="1" spc="180" dirty="0">
                <a:latin typeface="Century Gothic"/>
                <a:cs typeface="Century Gothic"/>
              </a:rPr>
              <a:t>lessons </a:t>
            </a:r>
            <a:r>
              <a:rPr sz="2550" b="1" spc="65" dirty="0">
                <a:latin typeface="Century Gothic"/>
                <a:cs typeface="Century Gothic"/>
              </a:rPr>
              <a:t>we </a:t>
            </a:r>
            <a:r>
              <a:rPr sz="2550" b="1" spc="-65" dirty="0">
                <a:latin typeface="Century Gothic"/>
                <a:cs typeface="Century Gothic"/>
              </a:rPr>
              <a:t>had </a:t>
            </a:r>
            <a:r>
              <a:rPr sz="2550" b="1" spc="-30" dirty="0">
                <a:latin typeface="Century Gothic"/>
                <a:cs typeface="Century Gothic"/>
              </a:rPr>
              <a:t>gained </a:t>
            </a:r>
            <a:r>
              <a:rPr sz="2550" b="1" spc="50" dirty="0">
                <a:latin typeface="Century Gothic"/>
                <a:cs typeface="Century Gothic"/>
              </a:rPr>
              <a:t>over </a:t>
            </a:r>
            <a:r>
              <a:rPr sz="2550" b="1" spc="80" dirty="0">
                <a:latin typeface="Century Gothic"/>
                <a:cs typeface="Century Gothic"/>
              </a:rPr>
              <a:t>the  </a:t>
            </a:r>
            <a:r>
              <a:rPr sz="2550" b="1" spc="70" dirty="0">
                <a:latin typeface="Century Gothic"/>
                <a:cs typeface="Century Gothic"/>
              </a:rPr>
              <a:t>previous </a:t>
            </a:r>
            <a:r>
              <a:rPr sz="2550" b="1" spc="114" dirty="0">
                <a:latin typeface="Century Gothic"/>
                <a:cs typeface="Century Gothic"/>
              </a:rPr>
              <a:t>four </a:t>
            </a:r>
            <a:r>
              <a:rPr sz="2550" b="1" spc="65" dirty="0">
                <a:latin typeface="Century Gothic"/>
                <a:cs typeface="Century Gothic"/>
              </a:rPr>
              <a:t>years </a:t>
            </a:r>
            <a:r>
              <a:rPr sz="2550" b="1" spc="90" dirty="0">
                <a:latin typeface="Century Gothic"/>
                <a:cs typeface="Century Gothic"/>
              </a:rPr>
              <a:t>as </a:t>
            </a:r>
            <a:r>
              <a:rPr sz="2550" b="1" spc="110" dirty="0">
                <a:latin typeface="Century Gothic"/>
                <a:cs typeface="Century Gothic"/>
              </a:rPr>
              <a:t>well </a:t>
            </a:r>
            <a:r>
              <a:rPr sz="2550" b="1" spc="90" dirty="0">
                <a:latin typeface="Century Gothic"/>
                <a:cs typeface="Century Gothic"/>
              </a:rPr>
              <a:t>as </a:t>
            </a:r>
            <a:r>
              <a:rPr sz="2550" b="1" spc="80" dirty="0">
                <a:latin typeface="Century Gothic"/>
                <a:cs typeface="Century Gothic"/>
              </a:rPr>
              <a:t>the  </a:t>
            </a:r>
            <a:r>
              <a:rPr sz="2550" b="1" spc="120" dirty="0">
                <a:latin typeface="Century Gothic"/>
                <a:cs typeface="Century Gothic"/>
              </a:rPr>
              <a:t>strength </a:t>
            </a:r>
            <a:r>
              <a:rPr sz="2550" b="1" spc="130" dirty="0">
                <a:latin typeface="Century Gothic"/>
                <a:cs typeface="Century Gothic"/>
              </a:rPr>
              <a:t>of </a:t>
            </a:r>
            <a:r>
              <a:rPr sz="2550" b="1" spc="80" dirty="0">
                <a:latin typeface="Century Gothic"/>
                <a:cs typeface="Century Gothic"/>
              </a:rPr>
              <a:t>our </a:t>
            </a:r>
            <a:r>
              <a:rPr sz="2550" b="1" spc="60" dirty="0">
                <a:latin typeface="Century Gothic"/>
                <a:cs typeface="Century Gothic"/>
              </a:rPr>
              <a:t>own </a:t>
            </a:r>
            <a:r>
              <a:rPr sz="2550" b="1" spc="95" dirty="0">
                <a:latin typeface="Century Gothic"/>
                <a:cs typeface="Century Gothic"/>
              </a:rPr>
              <a:t>positions. </a:t>
            </a:r>
            <a:r>
              <a:rPr sz="2550" b="1" spc="140" dirty="0">
                <a:latin typeface="Century Gothic"/>
                <a:cs typeface="Century Gothic"/>
              </a:rPr>
              <a:t>Whether  </a:t>
            </a:r>
            <a:r>
              <a:rPr sz="2550" b="1" spc="110" dirty="0">
                <a:latin typeface="Century Gothic"/>
                <a:cs typeface="Century Gothic"/>
              </a:rPr>
              <a:t>or </a:t>
            </a:r>
            <a:r>
              <a:rPr sz="2550" b="1" spc="90" dirty="0">
                <a:latin typeface="Century Gothic"/>
                <a:cs typeface="Century Gothic"/>
              </a:rPr>
              <a:t>not </a:t>
            </a:r>
            <a:r>
              <a:rPr sz="2550" b="1" spc="45" dirty="0">
                <a:latin typeface="Century Gothic"/>
                <a:cs typeface="Century Gothic"/>
              </a:rPr>
              <a:t>what </a:t>
            </a:r>
            <a:r>
              <a:rPr sz="2550" b="1" spc="65" dirty="0">
                <a:latin typeface="Century Gothic"/>
                <a:cs typeface="Century Gothic"/>
              </a:rPr>
              <a:t>we </a:t>
            </a:r>
            <a:r>
              <a:rPr sz="2550" b="1" spc="5" dirty="0">
                <a:latin typeface="Century Gothic"/>
                <a:cs typeface="Century Gothic"/>
              </a:rPr>
              <a:t>are </a:t>
            </a:r>
            <a:r>
              <a:rPr sz="2550" b="1" spc="-5" dirty="0">
                <a:latin typeface="Century Gothic"/>
                <a:cs typeface="Century Gothic"/>
              </a:rPr>
              <a:t>aware </a:t>
            </a:r>
            <a:r>
              <a:rPr sz="2550" b="1" spc="130" dirty="0">
                <a:latin typeface="Century Gothic"/>
                <a:cs typeface="Century Gothic"/>
              </a:rPr>
              <a:t>of </a:t>
            </a:r>
            <a:r>
              <a:rPr sz="2550" b="1" spc="10" dirty="0">
                <a:latin typeface="Century Gothic"/>
                <a:cs typeface="Century Gothic"/>
              </a:rPr>
              <a:t>anything </a:t>
            </a:r>
            <a:r>
              <a:rPr sz="2550" b="1" spc="200" dirty="0">
                <a:latin typeface="Century Gothic"/>
                <a:cs typeface="Century Gothic"/>
              </a:rPr>
              <a:t>is  </a:t>
            </a:r>
            <a:r>
              <a:rPr sz="2550" b="1" spc="45" dirty="0">
                <a:latin typeface="Century Gothic"/>
                <a:cs typeface="Century Gothic"/>
              </a:rPr>
              <a:t>irrelevant. </a:t>
            </a:r>
            <a:r>
              <a:rPr sz="2550" b="1" spc="190" dirty="0">
                <a:latin typeface="Century Gothic"/>
                <a:cs typeface="Century Gothic"/>
              </a:rPr>
              <a:t>The </a:t>
            </a:r>
            <a:r>
              <a:rPr sz="2550" b="1" spc="80" dirty="0">
                <a:latin typeface="Century Gothic"/>
                <a:cs typeface="Century Gothic"/>
              </a:rPr>
              <a:t>Internet </a:t>
            </a:r>
            <a:r>
              <a:rPr sz="2550" b="1" spc="200" dirty="0">
                <a:latin typeface="Century Gothic"/>
                <a:cs typeface="Century Gothic"/>
              </a:rPr>
              <a:t>is </a:t>
            </a:r>
            <a:r>
              <a:rPr sz="2550" b="1" spc="85" dirty="0">
                <a:latin typeface="Century Gothic"/>
                <a:cs typeface="Century Gothic"/>
              </a:rPr>
              <a:t>there </a:t>
            </a:r>
            <a:r>
              <a:rPr sz="2550" b="1" spc="125" dirty="0">
                <a:latin typeface="Century Gothic"/>
                <a:cs typeface="Century Gothic"/>
              </a:rPr>
              <a:t>to </a:t>
            </a:r>
            <a:r>
              <a:rPr sz="2550" b="1" spc="35" dirty="0">
                <a:latin typeface="Century Gothic"/>
                <a:cs typeface="Century Gothic"/>
              </a:rPr>
              <a:t>help  </a:t>
            </a:r>
            <a:r>
              <a:rPr sz="2550" b="1" spc="185" dirty="0">
                <a:latin typeface="Century Gothic"/>
                <a:cs typeface="Century Gothic"/>
              </a:rPr>
              <a:t>us </a:t>
            </a:r>
            <a:r>
              <a:rPr sz="2550" b="1" spc="60" dirty="0">
                <a:latin typeface="Century Gothic"/>
                <a:cs typeface="Century Gothic"/>
              </a:rPr>
              <a:t>get </a:t>
            </a:r>
            <a:r>
              <a:rPr sz="2550" b="1" spc="-10" dirty="0">
                <a:latin typeface="Century Gothic"/>
                <a:cs typeface="Century Gothic"/>
              </a:rPr>
              <a:t>up </a:t>
            </a:r>
            <a:r>
              <a:rPr sz="2550" b="1" spc="-65" dirty="0">
                <a:latin typeface="Century Gothic"/>
                <a:cs typeface="Century Gothic"/>
              </a:rPr>
              <a:t>and </a:t>
            </a:r>
            <a:r>
              <a:rPr sz="2550" b="1" spc="60" dirty="0">
                <a:latin typeface="Century Gothic"/>
                <a:cs typeface="Century Gothic"/>
              </a:rPr>
              <a:t>get </a:t>
            </a:r>
            <a:r>
              <a:rPr sz="2550" b="1" spc="-20" dirty="0">
                <a:latin typeface="Century Gothic"/>
                <a:cs typeface="Century Gothic"/>
              </a:rPr>
              <a:t>moving. </a:t>
            </a:r>
            <a:r>
              <a:rPr sz="2550" b="1" spc="280" dirty="0">
                <a:latin typeface="Century Gothic"/>
                <a:cs typeface="Century Gothic"/>
              </a:rPr>
              <a:t>We</a:t>
            </a:r>
            <a:r>
              <a:rPr sz="2550" b="1" spc="-505" dirty="0">
                <a:latin typeface="Century Gothic"/>
                <a:cs typeface="Century Gothic"/>
              </a:rPr>
              <a:t> </a:t>
            </a:r>
            <a:r>
              <a:rPr sz="2550" b="1" spc="45" dirty="0">
                <a:latin typeface="Century Gothic"/>
                <a:cs typeface="Century Gothic"/>
              </a:rPr>
              <a:t>only </a:t>
            </a:r>
            <a:r>
              <a:rPr sz="2550" b="1" spc="-5" dirty="0">
                <a:latin typeface="Century Gothic"/>
                <a:cs typeface="Century Gothic"/>
              </a:rPr>
              <a:t>need  </a:t>
            </a:r>
            <a:r>
              <a:rPr sz="2550" b="1" spc="125" dirty="0">
                <a:latin typeface="Century Gothic"/>
                <a:cs typeface="Century Gothic"/>
              </a:rPr>
              <a:t>to </a:t>
            </a:r>
            <a:r>
              <a:rPr sz="2550" b="1" spc="-15" dirty="0">
                <a:latin typeface="Century Gothic"/>
                <a:cs typeface="Century Gothic"/>
              </a:rPr>
              <a:t>be </a:t>
            </a:r>
            <a:r>
              <a:rPr sz="2550" b="1" spc="65" dirty="0">
                <a:latin typeface="Century Gothic"/>
                <a:cs typeface="Century Gothic"/>
              </a:rPr>
              <a:t>passionate </a:t>
            </a:r>
            <a:r>
              <a:rPr sz="2550" b="1" spc="-65" dirty="0">
                <a:latin typeface="Century Gothic"/>
                <a:cs typeface="Century Gothic"/>
              </a:rPr>
              <a:t>and </a:t>
            </a:r>
            <a:r>
              <a:rPr sz="2550" b="1" spc="70" dirty="0">
                <a:latin typeface="Century Gothic"/>
                <a:cs typeface="Century Gothic"/>
              </a:rPr>
              <a:t>willing </a:t>
            </a:r>
            <a:r>
              <a:rPr sz="2550" b="1" spc="125" dirty="0">
                <a:latin typeface="Century Gothic"/>
                <a:cs typeface="Century Gothic"/>
              </a:rPr>
              <a:t>to </a:t>
            </a:r>
            <a:r>
              <a:rPr sz="2550" b="1" dirty="0">
                <a:latin typeface="Century Gothic"/>
                <a:cs typeface="Century Gothic"/>
              </a:rPr>
              <a:t>do </a:t>
            </a:r>
            <a:r>
              <a:rPr sz="2550" b="1" spc="80" dirty="0">
                <a:latin typeface="Century Gothic"/>
                <a:cs typeface="Century Gothic"/>
              </a:rPr>
              <a:t>the  </a:t>
            </a:r>
            <a:r>
              <a:rPr sz="2550" b="1" spc="65" dirty="0">
                <a:latin typeface="Century Gothic"/>
                <a:cs typeface="Century Gothic"/>
              </a:rPr>
              <a:t>actions we desire. </a:t>
            </a:r>
            <a:r>
              <a:rPr sz="2550" b="1" spc="280" dirty="0">
                <a:latin typeface="Century Gothic"/>
                <a:cs typeface="Century Gothic"/>
              </a:rPr>
              <a:t>We </a:t>
            </a:r>
            <a:r>
              <a:rPr sz="2550" b="1" spc="60" dirty="0">
                <a:latin typeface="Century Gothic"/>
                <a:cs typeface="Century Gothic"/>
              </a:rPr>
              <a:t>worked </a:t>
            </a:r>
            <a:r>
              <a:rPr sz="2550" b="1" spc="100" dirty="0">
                <a:latin typeface="Century Gothic"/>
                <a:cs typeface="Century Gothic"/>
              </a:rPr>
              <a:t>with  </a:t>
            </a:r>
            <a:r>
              <a:rPr sz="2550" b="1" spc="70" dirty="0">
                <a:latin typeface="Century Gothic"/>
                <a:cs typeface="Century Gothic"/>
              </a:rPr>
              <a:t>numerous </a:t>
            </a:r>
            <a:r>
              <a:rPr sz="2550" b="1" spc="-50" dirty="0">
                <a:latin typeface="Century Gothic"/>
                <a:cs typeface="Century Gothic"/>
              </a:rPr>
              <a:t>image </a:t>
            </a:r>
            <a:r>
              <a:rPr sz="2550" b="1" spc="85" dirty="0">
                <a:latin typeface="Century Gothic"/>
                <a:cs typeface="Century Gothic"/>
              </a:rPr>
              <a:t>processing </a:t>
            </a:r>
            <a:r>
              <a:rPr sz="2550" b="1" spc="70" dirty="0">
                <a:latin typeface="Century Gothic"/>
                <a:cs typeface="Century Gothic"/>
              </a:rPr>
              <a:t>algorithms  </a:t>
            </a:r>
            <a:r>
              <a:rPr sz="2550" b="1" spc="-65" dirty="0">
                <a:latin typeface="Century Gothic"/>
                <a:cs typeface="Century Gothic"/>
              </a:rPr>
              <a:t>and </a:t>
            </a:r>
            <a:r>
              <a:rPr sz="2550" b="1" spc="35" dirty="0">
                <a:latin typeface="Century Gothic"/>
                <a:cs typeface="Century Gothic"/>
              </a:rPr>
              <a:t>natural </a:t>
            </a:r>
            <a:r>
              <a:rPr sz="2550" b="1" spc="-25" dirty="0">
                <a:latin typeface="Century Gothic"/>
                <a:cs typeface="Century Gothic"/>
              </a:rPr>
              <a:t>language </a:t>
            </a:r>
            <a:r>
              <a:rPr sz="2550" b="1" spc="85" dirty="0">
                <a:latin typeface="Century Gothic"/>
                <a:cs typeface="Century Gothic"/>
              </a:rPr>
              <a:t>processing  </a:t>
            </a:r>
            <a:r>
              <a:rPr sz="2550" b="1" spc="114" dirty="0">
                <a:latin typeface="Century Gothic"/>
                <a:cs typeface="Century Gothic"/>
              </a:rPr>
              <a:t>strategies </a:t>
            </a:r>
            <a:r>
              <a:rPr sz="2550" b="1" spc="70" dirty="0">
                <a:latin typeface="Century Gothic"/>
                <a:cs typeface="Century Gothic"/>
              </a:rPr>
              <a:t>while </a:t>
            </a:r>
            <a:r>
              <a:rPr sz="2550" b="1" spc="25" dirty="0">
                <a:latin typeface="Century Gothic"/>
                <a:cs typeface="Century Gothic"/>
              </a:rPr>
              <a:t>learning </a:t>
            </a:r>
            <a:r>
              <a:rPr sz="2550" b="1" spc="60" dirty="0">
                <a:latin typeface="Century Gothic"/>
                <a:cs typeface="Century Gothic"/>
              </a:rPr>
              <a:t>how </a:t>
            </a:r>
            <a:r>
              <a:rPr sz="2550" b="1" spc="125" dirty="0">
                <a:latin typeface="Century Gothic"/>
                <a:cs typeface="Century Gothic"/>
              </a:rPr>
              <a:t>to </a:t>
            </a:r>
            <a:r>
              <a:rPr sz="2550" b="1" spc="30" dirty="0">
                <a:latin typeface="Century Gothic"/>
                <a:cs typeface="Century Gothic"/>
              </a:rPr>
              <a:t>build  </a:t>
            </a:r>
            <a:r>
              <a:rPr sz="2550" b="1" spc="105" dirty="0">
                <a:latin typeface="Century Gothic"/>
                <a:cs typeface="Century Gothic"/>
              </a:rPr>
              <a:t>websites.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160" dirty="0">
                <a:latin typeface="Century Gothic"/>
                <a:cs typeface="Century Gothic"/>
              </a:rPr>
              <a:t>So,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35" dirty="0">
                <a:latin typeface="Century Gothic"/>
                <a:cs typeface="Century Gothic"/>
              </a:rPr>
              <a:t>certainly,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130" dirty="0">
                <a:latin typeface="Century Gothic"/>
                <a:cs typeface="Century Gothic"/>
              </a:rPr>
              <a:t>it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-10" dirty="0">
                <a:latin typeface="Century Gothic"/>
                <a:cs typeface="Century Gothic"/>
              </a:rPr>
              <a:t>did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190" dirty="0">
                <a:latin typeface="Century Gothic"/>
                <a:cs typeface="Century Gothic"/>
              </a:rPr>
              <a:t>assist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185" dirty="0">
                <a:latin typeface="Century Gothic"/>
                <a:cs typeface="Century Gothic"/>
              </a:rPr>
              <a:t>us</a:t>
            </a:r>
            <a:r>
              <a:rPr sz="2550" b="1" spc="-30" dirty="0">
                <a:latin typeface="Century Gothic"/>
                <a:cs typeface="Century Gothic"/>
              </a:rPr>
              <a:t> </a:t>
            </a:r>
            <a:r>
              <a:rPr sz="2550" b="1" spc="30" dirty="0">
                <a:latin typeface="Century Gothic"/>
                <a:cs typeface="Century Gothic"/>
              </a:rPr>
              <a:t>in  </a:t>
            </a:r>
            <a:r>
              <a:rPr sz="2550" b="1" spc="-15" dirty="0">
                <a:latin typeface="Century Gothic"/>
                <a:cs typeface="Century Gothic"/>
              </a:rPr>
              <a:t>becoming </a:t>
            </a:r>
            <a:r>
              <a:rPr sz="2550" b="1" spc="25" dirty="0">
                <a:latin typeface="Century Gothic"/>
                <a:cs typeface="Century Gothic"/>
              </a:rPr>
              <a:t>accustomed </a:t>
            </a:r>
            <a:r>
              <a:rPr sz="2550" b="1" spc="125" dirty="0">
                <a:latin typeface="Century Gothic"/>
                <a:cs typeface="Century Gothic"/>
              </a:rPr>
              <a:t>to </a:t>
            </a:r>
            <a:r>
              <a:rPr sz="2550" b="1" spc="-170" dirty="0">
                <a:latin typeface="Century Gothic"/>
                <a:cs typeface="Century Gothic"/>
              </a:rPr>
              <a:t>a </a:t>
            </a:r>
            <a:r>
              <a:rPr sz="2550" b="1" spc="30" dirty="0">
                <a:latin typeface="Century Gothic"/>
                <a:cs typeface="Century Gothic"/>
              </a:rPr>
              <a:t>variety </a:t>
            </a:r>
            <a:r>
              <a:rPr sz="2550" b="1" spc="130" dirty="0">
                <a:latin typeface="Century Gothic"/>
                <a:cs typeface="Century Gothic"/>
              </a:rPr>
              <a:t>of  </a:t>
            </a:r>
            <a:r>
              <a:rPr sz="2550" b="1" spc="95" dirty="0">
                <a:latin typeface="Century Gothic"/>
                <a:cs typeface="Century Gothic"/>
              </a:rPr>
              <a:t>surroundings </a:t>
            </a:r>
            <a:r>
              <a:rPr sz="2550" b="1" spc="-65" dirty="0">
                <a:latin typeface="Century Gothic"/>
                <a:cs typeface="Century Gothic"/>
              </a:rPr>
              <a:t>and</a:t>
            </a:r>
            <a:r>
              <a:rPr sz="2550" b="1" spc="-160" dirty="0">
                <a:latin typeface="Century Gothic"/>
                <a:cs typeface="Century Gothic"/>
              </a:rPr>
              <a:t> </a:t>
            </a:r>
            <a:r>
              <a:rPr sz="2550" b="1" spc="55" dirty="0">
                <a:latin typeface="Century Gothic"/>
                <a:cs typeface="Century Gothic"/>
              </a:rPr>
              <a:t>algorithms.</a:t>
            </a:r>
            <a:endParaRPr sz="2550">
              <a:latin typeface="Century Gothic"/>
              <a:cs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7609069"/>
            <a:ext cx="3813810" cy="2678430"/>
          </a:xfrm>
          <a:custGeom>
            <a:avLst/>
            <a:gdLst/>
            <a:ahLst/>
            <a:cxnLst/>
            <a:rect l="l" t="t" r="r" b="b"/>
            <a:pathLst>
              <a:path w="3813810" h="2678429">
                <a:moveTo>
                  <a:pt x="0" y="0"/>
                </a:moveTo>
                <a:lnTo>
                  <a:pt x="3765718" y="0"/>
                </a:lnTo>
                <a:lnTo>
                  <a:pt x="3784215" y="3718"/>
                </a:lnTo>
                <a:lnTo>
                  <a:pt x="3799301" y="13866"/>
                </a:lnTo>
                <a:lnTo>
                  <a:pt x="3809462" y="28933"/>
                </a:lnTo>
                <a:lnTo>
                  <a:pt x="3813185" y="47407"/>
                </a:lnTo>
                <a:lnTo>
                  <a:pt x="3813185" y="2677929"/>
                </a:lnTo>
                <a:lnTo>
                  <a:pt x="0" y="2677929"/>
                </a:lnTo>
                <a:lnTo>
                  <a:pt x="0" y="0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66800" y="1028700"/>
            <a:ext cx="6581774" cy="82295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59300" y="314325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406255" y="492979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244594" y="0"/>
                </a:moveTo>
                <a:lnTo>
                  <a:pt x="419057" y="176212"/>
                </a:lnTo>
                <a:lnTo>
                  <a:pt x="244594" y="352425"/>
                </a:lnTo>
                <a:lnTo>
                  <a:pt x="209701" y="317182"/>
                </a:lnTo>
                <a:lnTo>
                  <a:pt x="324628" y="201103"/>
                </a:lnTo>
                <a:lnTo>
                  <a:pt x="0" y="201103"/>
                </a:lnTo>
                <a:lnTo>
                  <a:pt x="0" y="151321"/>
                </a:lnTo>
                <a:lnTo>
                  <a:pt x="324628" y="151321"/>
                </a:lnTo>
                <a:lnTo>
                  <a:pt x="209701" y="35242"/>
                </a:lnTo>
                <a:lnTo>
                  <a:pt x="244594" y="0"/>
                </a:lnTo>
                <a:close/>
              </a:path>
              <a:path w="419100" h="352425">
                <a:moveTo>
                  <a:pt x="0" y="201103"/>
                </a:moveTo>
                <a:lnTo>
                  <a:pt x="324628" y="201103"/>
                </a:lnTo>
                <a:lnTo>
                  <a:pt x="0" y="20121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372017" y="0"/>
            <a:ext cx="2552700" cy="2975610"/>
          </a:xfrm>
          <a:custGeom>
            <a:avLst/>
            <a:gdLst/>
            <a:ahLst/>
            <a:cxnLst/>
            <a:rect l="l" t="t" r="r" b="b"/>
            <a:pathLst>
              <a:path w="2552700" h="2975610">
                <a:moveTo>
                  <a:pt x="2552699" y="0"/>
                </a:moveTo>
                <a:lnTo>
                  <a:pt x="2552699" y="2947696"/>
                </a:lnTo>
                <a:lnTo>
                  <a:pt x="2550546" y="2958413"/>
                </a:lnTo>
                <a:lnTo>
                  <a:pt x="2544671" y="2967154"/>
                </a:lnTo>
                <a:lnTo>
                  <a:pt x="2535947" y="2973041"/>
                </a:lnTo>
                <a:lnTo>
                  <a:pt x="2525251" y="2975198"/>
                </a:lnTo>
                <a:lnTo>
                  <a:pt x="27448" y="2975198"/>
                </a:lnTo>
                <a:lnTo>
                  <a:pt x="16752" y="2973041"/>
                </a:lnTo>
                <a:lnTo>
                  <a:pt x="8028" y="2967154"/>
                </a:lnTo>
                <a:lnTo>
                  <a:pt x="2152" y="2958413"/>
                </a:lnTo>
                <a:lnTo>
                  <a:pt x="0" y="2947696"/>
                </a:lnTo>
                <a:lnTo>
                  <a:pt x="0" y="0"/>
                </a:lnTo>
                <a:lnTo>
                  <a:pt x="2552699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011259" y="9669083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7062693" y="9669083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564755" y="966920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053"/>
                </a:moveTo>
                <a:lnTo>
                  <a:pt x="78526" y="246942"/>
                </a:lnTo>
                <a:lnTo>
                  <a:pt x="37676" y="219422"/>
                </a:lnTo>
                <a:lnTo>
                  <a:pt x="10110" y="178553"/>
                </a:lnTo>
                <a:lnTo>
                  <a:pt x="0" y="128465"/>
                </a:lnTo>
                <a:lnTo>
                  <a:pt x="10093" y="78449"/>
                </a:lnTo>
                <a:lnTo>
                  <a:pt x="37631" y="37616"/>
                </a:lnTo>
                <a:lnTo>
                  <a:pt x="78500" y="10091"/>
                </a:lnTo>
                <a:lnTo>
                  <a:pt x="128587" y="0"/>
                </a:lnTo>
                <a:lnTo>
                  <a:pt x="178674" y="10023"/>
                </a:lnTo>
                <a:lnTo>
                  <a:pt x="219543" y="37524"/>
                </a:lnTo>
                <a:lnTo>
                  <a:pt x="247081" y="78380"/>
                </a:lnTo>
                <a:lnTo>
                  <a:pt x="257174" y="128465"/>
                </a:lnTo>
                <a:lnTo>
                  <a:pt x="247081" y="178501"/>
                </a:lnTo>
                <a:lnTo>
                  <a:pt x="219543" y="219376"/>
                </a:lnTo>
                <a:lnTo>
                  <a:pt x="178674" y="246942"/>
                </a:lnTo>
                <a:lnTo>
                  <a:pt x="128587" y="257053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6546817" y="9669884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19396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325540" y="1005904"/>
            <a:ext cx="6052820" cy="2364740"/>
          </a:xfrm>
          <a:prstGeom prst="rect">
            <a:avLst/>
          </a:prstGeom>
        </p:spPr>
        <p:txBody>
          <a:bodyPr vert="horz" wrap="square" lIns="0" tIns="129540" rIns="0" bIns="0" rtlCol="0">
            <a:spAutoFit/>
          </a:bodyPr>
          <a:lstStyle/>
          <a:p>
            <a:pPr marL="12700" marR="5080">
              <a:lnSpc>
                <a:spcPts val="5850"/>
              </a:lnSpc>
              <a:spcBef>
                <a:spcPts val="1020"/>
              </a:spcBef>
            </a:pPr>
            <a:r>
              <a:rPr sz="5600" spc="-105" dirty="0">
                <a:solidFill>
                  <a:srgbClr val="000000"/>
                </a:solidFill>
              </a:rPr>
              <a:t>PROBLEM  </a:t>
            </a:r>
            <a:r>
              <a:rPr sz="5600" spc="135" dirty="0">
                <a:solidFill>
                  <a:srgbClr val="000000"/>
                </a:solidFill>
              </a:rPr>
              <a:t>DEFINITION</a:t>
            </a:r>
            <a:r>
              <a:rPr sz="5600" spc="-155" dirty="0">
                <a:solidFill>
                  <a:srgbClr val="000000"/>
                </a:solidFill>
              </a:rPr>
              <a:t> </a:t>
            </a:r>
            <a:r>
              <a:rPr sz="5600" spc="229" dirty="0">
                <a:solidFill>
                  <a:srgbClr val="000000"/>
                </a:solidFill>
              </a:rPr>
              <a:t>AND  </a:t>
            </a:r>
            <a:r>
              <a:rPr sz="5600" spc="-340" dirty="0">
                <a:solidFill>
                  <a:srgbClr val="000000"/>
                </a:solidFill>
              </a:rPr>
              <a:t>SCOPE</a:t>
            </a:r>
            <a:endParaRPr sz="5600" dirty="0"/>
          </a:p>
        </p:txBody>
      </p:sp>
      <p:sp>
        <p:nvSpPr>
          <p:cNvPr id="12" name="object 1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146165" marR="232410">
              <a:lnSpc>
                <a:spcPct val="114599"/>
              </a:lnSpc>
              <a:spcBef>
                <a:spcPts val="100"/>
              </a:spcBef>
            </a:pPr>
            <a:r>
              <a:rPr spc="65" dirty="0"/>
              <a:t>Brain </a:t>
            </a:r>
            <a:r>
              <a:rPr spc="150" dirty="0"/>
              <a:t>tumor </a:t>
            </a:r>
            <a:r>
              <a:rPr spc="85" dirty="0"/>
              <a:t>segmentation </a:t>
            </a:r>
            <a:r>
              <a:rPr spc="-40" dirty="0"/>
              <a:t>is </a:t>
            </a:r>
            <a:r>
              <a:rPr spc="70" dirty="0"/>
              <a:t>one </a:t>
            </a:r>
            <a:r>
              <a:rPr spc="75" dirty="0"/>
              <a:t>of </a:t>
            </a:r>
            <a:r>
              <a:rPr spc="145" dirty="0"/>
              <a:t>the </a:t>
            </a:r>
            <a:r>
              <a:rPr spc="85" dirty="0"/>
              <a:t>most  </a:t>
            </a:r>
            <a:r>
              <a:rPr spc="135" dirty="0"/>
              <a:t>important </a:t>
            </a:r>
            <a:r>
              <a:rPr spc="90" dirty="0"/>
              <a:t>and </a:t>
            </a:r>
            <a:r>
              <a:rPr spc="80" dirty="0"/>
              <a:t>difficult </a:t>
            </a:r>
            <a:r>
              <a:rPr spc="45" dirty="0"/>
              <a:t>tasks </a:t>
            </a:r>
            <a:r>
              <a:rPr spc="85" dirty="0"/>
              <a:t>in </a:t>
            </a:r>
            <a:r>
              <a:rPr spc="70" dirty="0"/>
              <a:t>medical </a:t>
            </a:r>
            <a:r>
              <a:rPr spc="45" dirty="0"/>
              <a:t>imaging.  </a:t>
            </a:r>
            <a:r>
              <a:rPr spc="55" dirty="0"/>
              <a:t>Human-assisted </a:t>
            </a:r>
            <a:r>
              <a:rPr spc="120" dirty="0"/>
              <a:t>manual</a:t>
            </a:r>
            <a:r>
              <a:rPr spc="-465" dirty="0"/>
              <a:t> </a:t>
            </a:r>
            <a:r>
              <a:rPr spc="35" dirty="0"/>
              <a:t>classification </a:t>
            </a:r>
            <a:r>
              <a:rPr spc="40" dirty="0"/>
              <a:t>can </a:t>
            </a:r>
            <a:r>
              <a:rPr spc="75" dirty="0"/>
              <a:t>lead </a:t>
            </a:r>
            <a:r>
              <a:rPr spc="130" dirty="0"/>
              <a:t>to  </a:t>
            </a:r>
            <a:r>
              <a:rPr spc="75" dirty="0"/>
              <a:t>inaccurate </a:t>
            </a:r>
            <a:r>
              <a:rPr spc="55" dirty="0"/>
              <a:t>predictions </a:t>
            </a:r>
            <a:r>
              <a:rPr spc="90" dirty="0"/>
              <a:t>and</a:t>
            </a:r>
            <a:r>
              <a:rPr spc="-270" dirty="0"/>
              <a:t> </a:t>
            </a:r>
            <a:r>
              <a:rPr spc="5" dirty="0"/>
              <a:t>diagnoses.</a:t>
            </a:r>
          </a:p>
          <a:p>
            <a:pPr marL="6146165" marR="5080">
              <a:lnSpc>
                <a:spcPct val="114599"/>
              </a:lnSpc>
            </a:pPr>
            <a:r>
              <a:rPr spc="114" dirty="0"/>
              <a:t>In</a:t>
            </a:r>
            <a:r>
              <a:rPr spc="-45" dirty="0"/>
              <a:t> </a:t>
            </a:r>
            <a:r>
              <a:rPr spc="65" dirty="0"/>
              <a:t>this</a:t>
            </a:r>
            <a:r>
              <a:rPr spc="-45" dirty="0"/>
              <a:t> </a:t>
            </a:r>
            <a:r>
              <a:rPr spc="65" dirty="0"/>
              <a:t>project,</a:t>
            </a:r>
            <a:r>
              <a:rPr spc="-40" dirty="0"/>
              <a:t> </a:t>
            </a:r>
            <a:r>
              <a:rPr spc="135" dirty="0"/>
              <a:t>we</a:t>
            </a:r>
            <a:r>
              <a:rPr spc="-45" dirty="0"/>
              <a:t> </a:t>
            </a:r>
            <a:r>
              <a:rPr spc="30" dirty="0"/>
              <a:t>propose</a:t>
            </a:r>
            <a:r>
              <a:rPr spc="-40" dirty="0"/>
              <a:t> </a:t>
            </a:r>
            <a:r>
              <a:rPr spc="110" dirty="0"/>
              <a:t>a</a:t>
            </a:r>
            <a:r>
              <a:rPr spc="-45" dirty="0"/>
              <a:t> </a:t>
            </a:r>
            <a:r>
              <a:rPr spc="120" dirty="0"/>
              <a:t>method</a:t>
            </a:r>
            <a:r>
              <a:rPr spc="-40" dirty="0"/>
              <a:t> </a:t>
            </a:r>
            <a:r>
              <a:rPr spc="100" dirty="0"/>
              <a:t>for</a:t>
            </a:r>
            <a:r>
              <a:rPr spc="-45" dirty="0"/>
              <a:t> </a:t>
            </a:r>
            <a:r>
              <a:rPr spc="85" dirty="0"/>
              <a:t>extracting  </a:t>
            </a:r>
            <a:r>
              <a:rPr spc="100" dirty="0"/>
              <a:t>brain tumors </a:t>
            </a:r>
            <a:r>
              <a:rPr spc="130" dirty="0"/>
              <a:t>from </a:t>
            </a:r>
            <a:r>
              <a:rPr spc="35" dirty="0"/>
              <a:t>2D </a:t>
            </a:r>
            <a:r>
              <a:rPr spc="75" dirty="0"/>
              <a:t>magnetic </a:t>
            </a:r>
            <a:r>
              <a:rPr spc="45" dirty="0"/>
              <a:t>resonance </a:t>
            </a:r>
            <a:r>
              <a:rPr spc="50" dirty="0"/>
              <a:t>(MRI)  </a:t>
            </a:r>
            <a:r>
              <a:rPr spc="100" dirty="0"/>
              <a:t>brain </a:t>
            </a:r>
            <a:r>
              <a:rPr spc="35" dirty="0"/>
              <a:t>images </a:t>
            </a:r>
            <a:r>
              <a:rPr spc="5" dirty="0"/>
              <a:t>using </a:t>
            </a:r>
            <a:r>
              <a:rPr spc="70" dirty="0"/>
              <a:t>conventional </a:t>
            </a:r>
            <a:r>
              <a:rPr spc="10" dirty="0"/>
              <a:t>classifiers </a:t>
            </a:r>
            <a:r>
              <a:rPr spc="90" dirty="0"/>
              <a:t>and  </a:t>
            </a:r>
            <a:r>
              <a:rPr spc="65" dirty="0"/>
              <a:t>convolutional </a:t>
            </a:r>
            <a:r>
              <a:rPr spc="105" dirty="0"/>
              <a:t>neural</a:t>
            </a:r>
            <a:r>
              <a:rPr spc="-160" dirty="0"/>
              <a:t> </a:t>
            </a:r>
            <a:r>
              <a:rPr spc="90" dirty="0"/>
              <a:t>networks.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7999" cy="102869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  <a:tabLst>
                <a:tab pos="7212965" algn="l"/>
              </a:tabLst>
            </a:pPr>
            <a:r>
              <a:rPr spc="930" dirty="0"/>
              <a:t>T</a:t>
            </a:r>
            <a:r>
              <a:rPr spc="1750" dirty="0"/>
              <a:t>H</a:t>
            </a:r>
            <a:r>
              <a:rPr spc="1235" dirty="0"/>
              <a:t>A</a:t>
            </a:r>
            <a:r>
              <a:rPr spc="2620" dirty="0"/>
              <a:t>N</a:t>
            </a:r>
            <a:r>
              <a:rPr spc="-455" dirty="0"/>
              <a:t>K</a:t>
            </a:r>
            <a:r>
              <a:rPr dirty="0"/>
              <a:t>	</a:t>
            </a:r>
            <a:r>
              <a:rPr spc="1145" dirty="0"/>
              <a:t>Y</a:t>
            </a:r>
            <a:r>
              <a:rPr spc="1430" dirty="0"/>
              <a:t>O</a:t>
            </a:r>
            <a:r>
              <a:rPr spc="1630" dirty="0"/>
              <a:t>U</a:t>
            </a:r>
            <a:r>
              <a:rPr spc="635" dirty="0"/>
              <a:t>!</a:t>
            </a:r>
            <a:r>
              <a:rPr spc="-555" dirty="0"/>
              <a:t>!</a:t>
            </a:r>
          </a:p>
          <a:p>
            <a:pPr algn="ctr">
              <a:lnSpc>
                <a:spcPct val="100000"/>
              </a:lnSpc>
              <a:spcBef>
                <a:spcPts val="2045"/>
              </a:spcBef>
            </a:pPr>
            <a:r>
              <a:rPr sz="2200" b="0" spc="345" dirty="0">
                <a:latin typeface="Tahoma"/>
                <a:cs typeface="Tahoma"/>
              </a:rPr>
              <a:t>WE </a:t>
            </a:r>
            <a:r>
              <a:rPr sz="2200" b="0" spc="210" dirty="0">
                <a:latin typeface="Tahoma"/>
                <a:cs typeface="Tahoma"/>
              </a:rPr>
              <a:t>BUILD</a:t>
            </a:r>
            <a:r>
              <a:rPr sz="2200" b="0" spc="320" dirty="0">
                <a:latin typeface="Tahoma"/>
                <a:cs typeface="Tahoma"/>
              </a:rPr>
              <a:t> </a:t>
            </a:r>
            <a:r>
              <a:rPr sz="2200" b="0" spc="290" dirty="0">
                <a:latin typeface="Tahoma"/>
                <a:cs typeface="Tahoma"/>
              </a:rPr>
              <a:t>FUTURE</a:t>
            </a:r>
            <a:endParaRPr sz="2200" dirty="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2440940" cy="1503680"/>
          </a:xfrm>
          <a:custGeom>
            <a:avLst/>
            <a:gdLst/>
            <a:ahLst/>
            <a:cxnLst/>
            <a:rect l="l" t="t" r="r" b="b"/>
            <a:pathLst>
              <a:path w="2440940" h="1503680">
                <a:moveTo>
                  <a:pt x="0" y="0"/>
                </a:moveTo>
                <a:lnTo>
                  <a:pt x="2440432" y="0"/>
                </a:lnTo>
                <a:lnTo>
                  <a:pt x="2440432" y="1503662"/>
                </a:lnTo>
                <a:lnTo>
                  <a:pt x="0" y="1503662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59300" y="8619273"/>
            <a:ext cx="1028700" cy="1668145"/>
          </a:xfrm>
          <a:custGeom>
            <a:avLst/>
            <a:gdLst/>
            <a:ahLst/>
            <a:cxnLst/>
            <a:rect l="l" t="t" r="r" b="b"/>
            <a:pathLst>
              <a:path w="1028700" h="1668145">
                <a:moveTo>
                  <a:pt x="0" y="0"/>
                </a:moveTo>
                <a:lnTo>
                  <a:pt x="1028699" y="0"/>
                </a:lnTo>
                <a:lnTo>
                  <a:pt x="1028699" y="1667726"/>
                </a:lnTo>
                <a:lnTo>
                  <a:pt x="0" y="1667726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28700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91075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66801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129176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598268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235892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873517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91552" y="8486905"/>
            <a:ext cx="361950" cy="209550"/>
          </a:xfrm>
          <a:custGeom>
            <a:avLst/>
            <a:gdLst/>
            <a:ahLst/>
            <a:cxnLst/>
            <a:rect l="l" t="t" r="r" b="b"/>
            <a:pathLst>
              <a:path w="361950" h="209550">
                <a:moveTo>
                  <a:pt x="139626" y="209277"/>
                </a:moveTo>
                <a:lnTo>
                  <a:pt x="0" y="209277"/>
                </a:lnTo>
                <a:lnTo>
                  <a:pt x="222323" y="0"/>
                </a:lnTo>
                <a:lnTo>
                  <a:pt x="361949" y="0"/>
                </a:lnTo>
                <a:lnTo>
                  <a:pt x="139626" y="209277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040296" y="3114240"/>
            <a:ext cx="6219482" cy="40767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016000" y="1784200"/>
            <a:ext cx="8046084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190" dirty="0"/>
              <a:t>APPROVED</a:t>
            </a:r>
            <a:r>
              <a:rPr sz="5600" spc="-160" dirty="0"/>
              <a:t> </a:t>
            </a:r>
            <a:r>
              <a:rPr sz="5600" spc="-380" dirty="0"/>
              <a:t>OBJECTIVES</a:t>
            </a:r>
            <a:endParaRPr sz="5600"/>
          </a:p>
        </p:txBody>
      </p:sp>
      <p:sp>
        <p:nvSpPr>
          <p:cNvPr id="15" name="object 15"/>
          <p:cNvSpPr txBox="1"/>
          <p:nvPr/>
        </p:nvSpPr>
        <p:spPr>
          <a:xfrm>
            <a:off x="1016000" y="3960020"/>
            <a:ext cx="7817484" cy="32169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132715">
              <a:lnSpc>
                <a:spcPct val="117300"/>
              </a:lnSpc>
              <a:spcBef>
                <a:spcPts val="90"/>
              </a:spcBef>
              <a:buChar char="•"/>
              <a:tabLst>
                <a:tab pos="179705" algn="l"/>
                <a:tab pos="781685" algn="l"/>
                <a:tab pos="1261745" algn="l"/>
                <a:tab pos="2122170" algn="l"/>
                <a:tab pos="2316480" algn="l"/>
                <a:tab pos="3045460" algn="l"/>
                <a:tab pos="3840479" algn="l"/>
                <a:tab pos="4359275" algn="l"/>
                <a:tab pos="4568825" algn="l"/>
                <a:tab pos="4868545" algn="l"/>
                <a:tab pos="5597525" algn="l"/>
                <a:tab pos="5885815" algn="l"/>
                <a:tab pos="6652895" algn="l"/>
                <a:tab pos="6786880" algn="l"/>
                <a:tab pos="7100570" algn="l"/>
              </a:tabLst>
            </a:pPr>
            <a:r>
              <a:rPr sz="2550" spc="395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26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47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550" spc="52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spc="30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34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550" spc="14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550" spc="28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254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550" spc="52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spc="470" dirty="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50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spc="6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50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spc="10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550" spc="28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470" dirty="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sz="2550" spc="254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550" spc="39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6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6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550" spc="204" dirty="0">
                <a:solidFill>
                  <a:srgbClr val="FFFFFF"/>
                </a:solidFill>
                <a:latin typeface="Tahoma"/>
                <a:cs typeface="Tahoma"/>
              </a:rPr>
              <a:t>e  </a:t>
            </a:r>
            <a:r>
              <a:rPr sz="2550" spc="360" dirty="0">
                <a:solidFill>
                  <a:srgbClr val="FFFFFF"/>
                </a:solidFill>
                <a:latin typeface="Tahoma"/>
                <a:cs typeface="Tahoma"/>
              </a:rPr>
              <a:t>image	</a:t>
            </a:r>
            <a:r>
              <a:rPr sz="2550" spc="275" dirty="0">
                <a:solidFill>
                  <a:srgbClr val="FFFFFF"/>
                </a:solidFill>
                <a:latin typeface="Tahoma"/>
                <a:cs typeface="Tahoma"/>
              </a:rPr>
              <a:t>that	</a:t>
            </a:r>
            <a:r>
              <a:rPr sz="2550" spc="375" dirty="0">
                <a:solidFill>
                  <a:srgbClr val="FFFFFF"/>
                </a:solidFill>
                <a:latin typeface="Tahoma"/>
                <a:cs typeface="Tahoma"/>
              </a:rPr>
              <a:t>contains	</a:t>
            </a:r>
            <a:r>
              <a:rPr sz="2550" spc="305" dirty="0">
                <a:solidFill>
                  <a:srgbClr val="FFFFFF"/>
                </a:solidFill>
                <a:latin typeface="Tahoma"/>
                <a:cs typeface="Tahoma"/>
              </a:rPr>
              <a:t>the	</a:t>
            </a:r>
            <a:r>
              <a:rPr sz="2550" spc="275" dirty="0">
                <a:solidFill>
                  <a:srgbClr val="FFFFFF"/>
                </a:solidFill>
                <a:latin typeface="Tahoma"/>
                <a:cs typeface="Tahoma"/>
              </a:rPr>
              <a:t>tumor.	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This		</a:t>
            </a:r>
            <a:r>
              <a:rPr sz="2550" spc="270" dirty="0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endParaRPr sz="2550">
              <a:latin typeface="Tahoma"/>
              <a:cs typeface="Tahoma"/>
            </a:endParaRPr>
          </a:p>
          <a:p>
            <a:pPr marL="12700" marR="5080">
              <a:lnSpc>
                <a:spcPct val="117300"/>
              </a:lnSpc>
              <a:tabLst>
                <a:tab pos="1070610" algn="l"/>
                <a:tab pos="2632075" algn="l"/>
                <a:tab pos="2962275" algn="l"/>
                <a:tab pos="3763010" algn="l"/>
                <a:tab pos="5728335" algn="l"/>
              </a:tabLst>
            </a:pPr>
            <a:r>
              <a:rPr sz="2550" spc="390" dirty="0">
                <a:solidFill>
                  <a:srgbClr val="FFFFFF"/>
                </a:solidFill>
                <a:latin typeface="Tahoma"/>
                <a:cs typeface="Tahoma"/>
              </a:rPr>
              <a:t>done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through	</a:t>
            </a:r>
            <a:r>
              <a:rPr sz="2550" spc="300" dirty="0">
                <a:solidFill>
                  <a:srgbClr val="FFFFFF"/>
                </a:solidFill>
                <a:latin typeface="Tahoma"/>
                <a:cs typeface="Tahoma"/>
              </a:rPr>
              <a:t>pre-</a:t>
            </a:r>
            <a:r>
              <a:rPr sz="2550" spc="-5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50" spc="400" dirty="0">
                <a:solidFill>
                  <a:srgbClr val="FFFFFF"/>
                </a:solidFill>
                <a:latin typeface="Tahoma"/>
                <a:cs typeface="Tahoma"/>
              </a:rPr>
              <a:t>processing,	</a:t>
            </a:r>
            <a:r>
              <a:rPr sz="2550" spc="360" dirty="0">
                <a:solidFill>
                  <a:srgbClr val="FFFFFF"/>
                </a:solidFill>
                <a:latin typeface="Tahoma"/>
                <a:cs typeface="Tahoma"/>
              </a:rPr>
              <a:t>CNN-</a:t>
            </a:r>
            <a:r>
              <a:rPr sz="2550" spc="-64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50" spc="430" dirty="0">
                <a:solidFill>
                  <a:srgbClr val="FFFFFF"/>
                </a:solidFill>
                <a:latin typeface="Tahoma"/>
                <a:cs typeface="Tahoma"/>
              </a:rPr>
              <a:t>based  </a:t>
            </a:r>
            <a:r>
              <a:rPr sz="2550" spc="365" dirty="0">
                <a:solidFill>
                  <a:srgbClr val="FFFFFF"/>
                </a:solidFill>
                <a:latin typeface="Tahoma"/>
                <a:cs typeface="Tahoma"/>
              </a:rPr>
              <a:t>categorization,	</a:t>
            </a:r>
            <a:r>
              <a:rPr sz="2550" spc="305" dirty="0">
                <a:solidFill>
                  <a:srgbClr val="FFFFFF"/>
                </a:solidFill>
                <a:latin typeface="Tahoma"/>
                <a:cs typeface="Tahoma"/>
              </a:rPr>
              <a:t>and	</a:t>
            </a:r>
            <a:r>
              <a:rPr sz="2550" spc="360" dirty="0">
                <a:solidFill>
                  <a:srgbClr val="FFFFFF"/>
                </a:solidFill>
                <a:latin typeface="Tahoma"/>
                <a:cs typeface="Tahoma"/>
              </a:rPr>
              <a:t>post-</a:t>
            </a:r>
            <a:r>
              <a:rPr sz="2550" spc="-5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550" spc="390" dirty="0">
                <a:solidFill>
                  <a:srgbClr val="FFFFFF"/>
                </a:solidFill>
                <a:latin typeface="Tahoma"/>
                <a:cs typeface="Tahoma"/>
              </a:rPr>
              <a:t>processing.</a:t>
            </a:r>
            <a:endParaRPr sz="2550">
              <a:latin typeface="Tahoma"/>
              <a:cs typeface="Tahoma"/>
            </a:endParaRPr>
          </a:p>
          <a:p>
            <a:pPr marL="179070" indent="-167005">
              <a:lnSpc>
                <a:spcPct val="100000"/>
              </a:lnSpc>
              <a:spcBef>
                <a:spcPts val="530"/>
              </a:spcBef>
              <a:buChar char="•"/>
              <a:tabLst>
                <a:tab pos="179705" algn="l"/>
                <a:tab pos="781685" algn="l"/>
                <a:tab pos="2315210" algn="l"/>
                <a:tab pos="3898265" algn="l"/>
                <a:tab pos="4794885" algn="l"/>
              </a:tabLst>
            </a:pPr>
            <a:r>
              <a:rPr sz="2550" spc="330" dirty="0">
                <a:solidFill>
                  <a:srgbClr val="FFFFFF"/>
                </a:solidFill>
                <a:latin typeface="Tahoma"/>
                <a:cs typeface="Tahoma"/>
              </a:rPr>
              <a:t>To	</a:t>
            </a:r>
            <a:r>
              <a:rPr sz="2550" spc="360" dirty="0">
                <a:solidFill>
                  <a:srgbClr val="FFFFFF"/>
                </a:solidFill>
                <a:latin typeface="Tahoma"/>
                <a:cs typeface="Tahoma"/>
              </a:rPr>
              <a:t>provide	</a:t>
            </a:r>
            <a:r>
              <a:rPr sz="2550" spc="425" dirty="0">
                <a:solidFill>
                  <a:srgbClr val="FFFFFF"/>
                </a:solidFill>
                <a:latin typeface="Tahoma"/>
                <a:cs typeface="Tahoma"/>
              </a:rPr>
              <a:t>doctors	</a:t>
            </a:r>
            <a:r>
              <a:rPr sz="2550" spc="275" dirty="0">
                <a:solidFill>
                  <a:srgbClr val="FFFFFF"/>
                </a:solidFill>
                <a:latin typeface="Tahoma"/>
                <a:cs typeface="Tahoma"/>
              </a:rPr>
              <a:t>with	</a:t>
            </a:r>
            <a:r>
              <a:rPr sz="2550" spc="355" dirty="0">
                <a:solidFill>
                  <a:srgbClr val="FFFFFF"/>
                </a:solidFill>
                <a:latin typeface="Tahoma"/>
                <a:cs typeface="Tahoma"/>
              </a:rPr>
              <a:t>efficient</a:t>
            </a:r>
            <a:endParaRPr sz="2550">
              <a:latin typeface="Tahoma"/>
              <a:cs typeface="Tahoma"/>
            </a:endParaRPr>
          </a:p>
          <a:p>
            <a:pPr marL="12700" marR="918210">
              <a:lnSpc>
                <a:spcPct val="117300"/>
              </a:lnSpc>
              <a:tabLst>
                <a:tab pos="1790700" algn="l"/>
                <a:tab pos="2303145" algn="l"/>
                <a:tab pos="3837940" algn="l"/>
                <a:tab pos="5259070" algn="l"/>
                <a:tab pos="6059805" algn="l"/>
              </a:tabLst>
            </a:pPr>
            <a:r>
              <a:rPr sz="2550" spc="54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550" spc="50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spc="34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465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2550" spc="39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550" spc="254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550" spc="28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26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470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550" spc="52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spc="30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340" dirty="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sz="2550" spc="145" dirty="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2550" spc="420" dirty="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sz="2550" spc="505" dirty="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sz="2550" spc="254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2550" spc="300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90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550" spc="305" dirty="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sz="2550" spc="229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2550" dirty="0">
                <a:solidFill>
                  <a:srgbClr val="FFFFFF"/>
                </a:solidFill>
                <a:latin typeface="Tahoma"/>
                <a:cs typeface="Tahoma"/>
              </a:rPr>
              <a:t>	</a:t>
            </a:r>
            <a:r>
              <a:rPr sz="2550" spc="32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sz="2550" spc="310" dirty="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sz="2550" spc="520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2550" spc="24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2550" spc="15" dirty="0">
                <a:solidFill>
                  <a:srgbClr val="FFFFFF"/>
                </a:solidFill>
                <a:latin typeface="Tahoma"/>
                <a:cs typeface="Tahoma"/>
              </a:rPr>
              <a:t>r  </a:t>
            </a:r>
            <a:r>
              <a:rPr sz="2550" spc="395" dirty="0">
                <a:solidFill>
                  <a:srgbClr val="FFFFFF"/>
                </a:solidFill>
                <a:latin typeface="Tahoma"/>
                <a:cs typeface="Tahoma"/>
              </a:rPr>
              <a:t>causes.</a:t>
            </a:r>
            <a:endParaRPr sz="2550">
              <a:latin typeface="Tahoma"/>
              <a:cs typeface="Tahom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7393" y="-13380"/>
            <a:ext cx="13514069" cy="10287000"/>
          </a:xfrm>
          <a:custGeom>
            <a:avLst/>
            <a:gdLst/>
            <a:ahLst/>
            <a:cxnLst/>
            <a:rect l="l" t="t" r="r" b="b"/>
            <a:pathLst>
              <a:path w="13514069" h="10287000">
                <a:moveTo>
                  <a:pt x="0" y="10286999"/>
                </a:moveTo>
                <a:lnTo>
                  <a:pt x="13513820" y="10286999"/>
                </a:lnTo>
                <a:lnTo>
                  <a:pt x="13513820" y="0"/>
                </a:lnTo>
                <a:lnTo>
                  <a:pt x="0" y="0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204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998220" y="1228823"/>
            <a:ext cx="1409700" cy="180975"/>
          </a:xfrm>
          <a:custGeom>
            <a:avLst/>
            <a:gdLst/>
            <a:ahLst/>
            <a:cxnLst/>
            <a:rect l="l" t="t" r="r" b="b"/>
            <a:pathLst>
              <a:path w="1409700" h="180975">
                <a:moveTo>
                  <a:pt x="0" y="0"/>
                </a:moveTo>
                <a:lnTo>
                  <a:pt x="1409699" y="0"/>
                </a:lnTo>
                <a:lnTo>
                  <a:pt x="1409699" y="180646"/>
                </a:lnTo>
                <a:lnTo>
                  <a:pt x="0" y="180646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513820" y="0"/>
            <a:ext cx="4774565" cy="10287000"/>
          </a:xfrm>
          <a:custGeom>
            <a:avLst/>
            <a:gdLst/>
            <a:ahLst/>
            <a:cxnLst/>
            <a:rect l="l" t="t" r="r" b="b"/>
            <a:pathLst>
              <a:path w="4774565" h="10287000">
                <a:moveTo>
                  <a:pt x="0" y="0"/>
                </a:moveTo>
                <a:lnTo>
                  <a:pt x="4774177" y="0"/>
                </a:lnTo>
                <a:lnTo>
                  <a:pt x="4774177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36977" y="9649641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49552" y="9378019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36977" y="9106391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36977" y="8834768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49552" y="8563141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49552" y="8291517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49552" y="8019892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49552" y="7748267"/>
            <a:ext cx="427990" cy="276225"/>
          </a:xfrm>
          <a:custGeom>
            <a:avLst/>
            <a:gdLst/>
            <a:ahLst/>
            <a:cxnLst/>
            <a:rect l="l" t="t" r="r" b="b"/>
            <a:pathLst>
              <a:path w="427990" h="276225">
                <a:moveTo>
                  <a:pt x="56681" y="276224"/>
                </a:moveTo>
                <a:lnTo>
                  <a:pt x="55550" y="276224"/>
                </a:lnTo>
                <a:lnTo>
                  <a:pt x="54984" y="276128"/>
                </a:lnTo>
                <a:lnTo>
                  <a:pt x="54512" y="275935"/>
                </a:lnTo>
                <a:lnTo>
                  <a:pt x="53569" y="275356"/>
                </a:lnTo>
                <a:lnTo>
                  <a:pt x="1131" y="221828"/>
                </a:lnTo>
                <a:lnTo>
                  <a:pt x="660" y="221442"/>
                </a:lnTo>
                <a:lnTo>
                  <a:pt x="377" y="220960"/>
                </a:lnTo>
                <a:lnTo>
                  <a:pt x="157" y="220382"/>
                </a:lnTo>
                <a:lnTo>
                  <a:pt x="0" y="219899"/>
                </a:lnTo>
                <a:lnTo>
                  <a:pt x="0" y="217681"/>
                </a:lnTo>
                <a:lnTo>
                  <a:pt x="188" y="217199"/>
                </a:lnTo>
                <a:lnTo>
                  <a:pt x="754" y="216234"/>
                </a:lnTo>
                <a:lnTo>
                  <a:pt x="211071" y="1253"/>
                </a:lnTo>
                <a:lnTo>
                  <a:pt x="211448" y="771"/>
                </a:lnTo>
                <a:lnTo>
                  <a:pt x="211919" y="482"/>
                </a:lnTo>
                <a:lnTo>
                  <a:pt x="212391" y="289"/>
                </a:lnTo>
                <a:lnTo>
                  <a:pt x="212957" y="96"/>
                </a:lnTo>
                <a:lnTo>
                  <a:pt x="213428" y="0"/>
                </a:lnTo>
                <a:lnTo>
                  <a:pt x="214560" y="0"/>
                </a:lnTo>
                <a:lnTo>
                  <a:pt x="215126" y="96"/>
                </a:lnTo>
                <a:lnTo>
                  <a:pt x="215598" y="289"/>
                </a:lnTo>
                <a:lnTo>
                  <a:pt x="216541" y="868"/>
                </a:lnTo>
                <a:lnTo>
                  <a:pt x="225697" y="10223"/>
                </a:lnTo>
                <a:lnTo>
                  <a:pt x="213994" y="10223"/>
                </a:lnTo>
                <a:lnTo>
                  <a:pt x="9902" y="218838"/>
                </a:lnTo>
                <a:lnTo>
                  <a:pt x="56115" y="266001"/>
                </a:lnTo>
                <a:lnTo>
                  <a:pt x="67810" y="266001"/>
                </a:lnTo>
                <a:lnTo>
                  <a:pt x="59039" y="274971"/>
                </a:lnTo>
                <a:lnTo>
                  <a:pt x="58662" y="275453"/>
                </a:lnTo>
                <a:lnTo>
                  <a:pt x="58190" y="275742"/>
                </a:lnTo>
                <a:lnTo>
                  <a:pt x="57719" y="275935"/>
                </a:lnTo>
                <a:lnTo>
                  <a:pt x="57153" y="276128"/>
                </a:lnTo>
                <a:lnTo>
                  <a:pt x="56681" y="276224"/>
                </a:lnTo>
                <a:close/>
              </a:path>
              <a:path w="427990" h="276225">
                <a:moveTo>
                  <a:pt x="383568" y="266001"/>
                </a:moveTo>
                <a:lnTo>
                  <a:pt x="371873" y="266001"/>
                </a:lnTo>
                <a:lnTo>
                  <a:pt x="418086" y="218838"/>
                </a:lnTo>
                <a:lnTo>
                  <a:pt x="213994" y="10223"/>
                </a:lnTo>
                <a:lnTo>
                  <a:pt x="225697" y="10223"/>
                </a:lnTo>
                <a:lnTo>
                  <a:pt x="426857" y="215752"/>
                </a:lnTo>
                <a:lnTo>
                  <a:pt x="427329" y="216138"/>
                </a:lnTo>
                <a:lnTo>
                  <a:pt x="427612" y="216620"/>
                </a:lnTo>
                <a:lnTo>
                  <a:pt x="427832" y="217199"/>
                </a:lnTo>
                <a:lnTo>
                  <a:pt x="427989" y="217681"/>
                </a:lnTo>
                <a:lnTo>
                  <a:pt x="427989" y="219899"/>
                </a:lnTo>
                <a:lnTo>
                  <a:pt x="427801" y="220382"/>
                </a:lnTo>
                <a:lnTo>
                  <a:pt x="427235" y="221346"/>
                </a:lnTo>
                <a:lnTo>
                  <a:pt x="383568" y="266001"/>
                </a:lnTo>
                <a:close/>
              </a:path>
              <a:path w="427990" h="276225">
                <a:moveTo>
                  <a:pt x="67810" y="266001"/>
                </a:moveTo>
                <a:lnTo>
                  <a:pt x="56115" y="266001"/>
                </a:lnTo>
                <a:lnTo>
                  <a:pt x="211919" y="106767"/>
                </a:lnTo>
                <a:lnTo>
                  <a:pt x="212863" y="106381"/>
                </a:lnTo>
                <a:lnTo>
                  <a:pt x="215126" y="106381"/>
                </a:lnTo>
                <a:lnTo>
                  <a:pt x="216069" y="106863"/>
                </a:lnTo>
                <a:lnTo>
                  <a:pt x="216918" y="107635"/>
                </a:lnTo>
                <a:lnTo>
                  <a:pt x="225600" y="116508"/>
                </a:lnTo>
                <a:lnTo>
                  <a:pt x="213994" y="116508"/>
                </a:lnTo>
                <a:lnTo>
                  <a:pt x="67810" y="266001"/>
                </a:lnTo>
                <a:close/>
              </a:path>
              <a:path w="427990" h="276225">
                <a:moveTo>
                  <a:pt x="373099" y="276128"/>
                </a:moveTo>
                <a:lnTo>
                  <a:pt x="370836" y="276128"/>
                </a:lnTo>
                <a:lnTo>
                  <a:pt x="369798" y="275742"/>
                </a:lnTo>
                <a:lnTo>
                  <a:pt x="369044" y="274874"/>
                </a:lnTo>
                <a:lnTo>
                  <a:pt x="213994" y="116508"/>
                </a:lnTo>
                <a:lnTo>
                  <a:pt x="225600" y="116508"/>
                </a:lnTo>
                <a:lnTo>
                  <a:pt x="371873" y="266001"/>
                </a:lnTo>
                <a:lnTo>
                  <a:pt x="383568" y="266001"/>
                </a:lnTo>
                <a:lnTo>
                  <a:pt x="374043" y="275742"/>
                </a:lnTo>
                <a:lnTo>
                  <a:pt x="373099" y="276128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4266932" y="0"/>
            <a:ext cx="4019549" cy="10286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998220" y="349983"/>
            <a:ext cx="680847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114" dirty="0"/>
              <a:t>NOVELTY </a:t>
            </a:r>
            <a:r>
              <a:rPr sz="5600" spc="-130" dirty="0"/>
              <a:t>OF</a:t>
            </a:r>
            <a:r>
              <a:rPr sz="5600" spc="-170" dirty="0"/>
              <a:t> </a:t>
            </a:r>
            <a:r>
              <a:rPr sz="5600" spc="-114" dirty="0"/>
              <a:t>WORK</a:t>
            </a:r>
            <a:endParaRPr sz="5600" dirty="0"/>
          </a:p>
        </p:txBody>
      </p:sp>
      <p:sp>
        <p:nvSpPr>
          <p:cNvPr id="19" name="Rectangle 4">
            <a:extLst>
              <a:ext uri="{FF2B5EF4-FFF2-40B4-BE49-F238E27FC236}">
                <a16:creationId xmlns:a16="http://schemas.microsoft.com/office/drawing/2014/main" id="{D2072338-371F-4F0A-9BC2-D16B5C41D9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8220" y="1933000"/>
            <a:ext cx="9563100" cy="624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en-US" sz="3600" b="1" dirty="0">
                <a:solidFill>
                  <a:srgbClr val="FFFF00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1.)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Used </a:t>
            </a:r>
            <a:r>
              <a:rPr kumimoji="0" lang="en-US" altLang="en-US" sz="3600" b="0" i="0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Relu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activation layer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2.)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Instead of taking the images directly ,we used AWS (backend storage databases) to extract images and used S3 and auto scaling groups and load balancers to handle large datasets.</a:t>
            </a:r>
            <a:endParaRPr kumimoji="0" lang="en-US" altLang="en-US" sz="3600" b="1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3.)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3600" b="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To Threshold the image, we performed  a series of erosions and dilations to remove any small regions of </a:t>
            </a:r>
            <a:r>
              <a:rPr kumimoji="0" lang="en-US" altLang="en-US" sz="3600" b="0" i="1" u="none" strike="noStrike" cap="none" normalizeH="0" baseline="0" dirty="0" err="1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noise,for</a:t>
            </a:r>
            <a:r>
              <a:rPr kumimoji="0" lang="en-US" altLang="en-US" sz="3600" b="0" i="1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this we used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thresh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cv2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threshold(gray, 45, 255, cv2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THRESH_BINARY)[1]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thresh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cv2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erode(thresh, 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None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, iterations</a:t>
            </a: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+mj-lt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thresh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cv2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dilate(thresh,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None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iterations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260661" y="9258290"/>
            <a:ext cx="1027430" cy="1029335"/>
          </a:xfrm>
          <a:custGeom>
            <a:avLst/>
            <a:gdLst/>
            <a:ahLst/>
            <a:cxnLst/>
            <a:rect l="l" t="t" r="r" b="b"/>
            <a:pathLst>
              <a:path w="1027430" h="1029334">
                <a:moveTo>
                  <a:pt x="0" y="1028708"/>
                </a:moveTo>
                <a:lnTo>
                  <a:pt x="0" y="25286"/>
                </a:lnTo>
                <a:lnTo>
                  <a:pt x="1986" y="15432"/>
                </a:lnTo>
                <a:lnTo>
                  <a:pt x="7406" y="7396"/>
                </a:lnTo>
                <a:lnTo>
                  <a:pt x="15454" y="1983"/>
                </a:lnTo>
                <a:lnTo>
                  <a:pt x="25321" y="0"/>
                </a:lnTo>
                <a:lnTo>
                  <a:pt x="1027338" y="0"/>
                </a:lnTo>
                <a:lnTo>
                  <a:pt x="1027338" y="1028708"/>
                </a:lnTo>
                <a:lnTo>
                  <a:pt x="0" y="1028708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3476469"/>
            <a:ext cx="2372995" cy="4210050"/>
          </a:xfrm>
          <a:custGeom>
            <a:avLst/>
            <a:gdLst/>
            <a:ahLst/>
            <a:cxnLst/>
            <a:rect l="l" t="t" r="r" b="b"/>
            <a:pathLst>
              <a:path w="2372995" h="4210050">
                <a:moveTo>
                  <a:pt x="2344279" y="4210050"/>
                </a:moveTo>
                <a:lnTo>
                  <a:pt x="0" y="4210050"/>
                </a:lnTo>
                <a:lnTo>
                  <a:pt x="0" y="0"/>
                </a:lnTo>
                <a:lnTo>
                  <a:pt x="2344280" y="0"/>
                </a:lnTo>
                <a:lnTo>
                  <a:pt x="2355266" y="2211"/>
                </a:lnTo>
                <a:lnTo>
                  <a:pt x="2364225" y="8246"/>
                </a:lnTo>
                <a:lnTo>
                  <a:pt x="2370260" y="17205"/>
                </a:lnTo>
                <a:lnTo>
                  <a:pt x="2372472" y="28191"/>
                </a:lnTo>
                <a:lnTo>
                  <a:pt x="2372472" y="4181858"/>
                </a:lnTo>
                <a:lnTo>
                  <a:pt x="2370260" y="4192843"/>
                </a:lnTo>
                <a:lnTo>
                  <a:pt x="2364225" y="4201803"/>
                </a:lnTo>
                <a:lnTo>
                  <a:pt x="2355266" y="4207838"/>
                </a:lnTo>
                <a:lnTo>
                  <a:pt x="2344279" y="421005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6275" y="497574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209701" y="35242"/>
                </a:moveTo>
                <a:lnTo>
                  <a:pt x="244593" y="0"/>
                </a:lnTo>
                <a:lnTo>
                  <a:pt x="419057" y="176212"/>
                </a:lnTo>
                <a:lnTo>
                  <a:pt x="324628" y="271588"/>
                </a:lnTo>
                <a:lnTo>
                  <a:pt x="324628" y="151321"/>
                </a:lnTo>
                <a:lnTo>
                  <a:pt x="209701" y="35242"/>
                </a:lnTo>
                <a:close/>
              </a:path>
              <a:path w="419100" h="352425">
                <a:moveTo>
                  <a:pt x="0" y="201219"/>
                </a:moveTo>
                <a:lnTo>
                  <a:pt x="0" y="151321"/>
                </a:lnTo>
                <a:lnTo>
                  <a:pt x="324628" y="151321"/>
                </a:lnTo>
                <a:lnTo>
                  <a:pt x="324628" y="201103"/>
                </a:lnTo>
                <a:lnTo>
                  <a:pt x="0" y="201219"/>
                </a:lnTo>
                <a:close/>
              </a:path>
              <a:path w="419100" h="352425">
                <a:moveTo>
                  <a:pt x="209701" y="317182"/>
                </a:moveTo>
                <a:lnTo>
                  <a:pt x="324628" y="201103"/>
                </a:lnTo>
                <a:lnTo>
                  <a:pt x="324628" y="271588"/>
                </a:lnTo>
                <a:lnTo>
                  <a:pt x="244593" y="352425"/>
                </a:lnTo>
                <a:lnTo>
                  <a:pt x="209701" y="31718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1101844" y="1111260"/>
            <a:ext cx="6134100" cy="10640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buSzPct val="96296"/>
              <a:tabLst>
                <a:tab pos="318770" algn="l"/>
              </a:tabLst>
            </a:pPr>
            <a:endParaRPr lang="en-US" sz="4000" dirty="0">
              <a:solidFill>
                <a:srgbClr val="FFC000"/>
              </a:solidFill>
              <a:latin typeface="Tahoma"/>
              <a:cs typeface="Tahoma"/>
            </a:endParaRPr>
          </a:p>
          <a:p>
            <a:pPr marL="12700" marR="22225">
              <a:lnSpc>
                <a:spcPct val="127600"/>
              </a:lnSpc>
              <a:spcBef>
                <a:spcPts val="100"/>
              </a:spcBef>
              <a:buSzPct val="95833"/>
              <a:buChar char="•"/>
              <a:tabLst>
                <a:tab pos="134620" algn="l"/>
              </a:tabLst>
            </a:pPr>
            <a:endParaRPr sz="2400" dirty="0">
              <a:latin typeface="Century Gothic"/>
              <a:cs typeface="Century Gothic"/>
            </a:endParaRPr>
          </a:p>
        </p:txBody>
      </p:sp>
      <p:pic>
        <p:nvPicPr>
          <p:cNvPr id="19" name="Picture 18" descr="A picture containing invertebrate, coelenterate&#10;&#10;Description automatically generated">
            <a:extLst>
              <a:ext uri="{FF2B5EF4-FFF2-40B4-BE49-F238E27FC236}">
                <a16:creationId xmlns:a16="http://schemas.microsoft.com/office/drawing/2014/main" id="{E69FB992-EE04-40EB-AA79-0E4234212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4562" y="380882"/>
            <a:ext cx="7143750" cy="4286250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BC95ACD0-A3E8-4CEB-A5F0-2A03FC2F0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99360" y="745373"/>
            <a:ext cx="9449773" cy="8796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4.) Find contours in 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thresholded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image, and then grab the largest one    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cnts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=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cv2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findContours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thresh</a:t>
            </a:r>
            <a:r>
              <a:rPr kumimoji="0" lang="en-US" altLang="en-US" sz="3200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copy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(), 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cv2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RETR_EXTERNAL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cv2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CHAIN_APPROX_SIMPLE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)    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cnts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=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imutils</a:t>
            </a:r>
            <a:r>
              <a:rPr kumimoji="0" lang="en-US" altLang="en-US" sz="3200" b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grab_contours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cnts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) 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=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 (</a:t>
            </a:r>
            <a:r>
              <a:rPr kumimoji="0" lang="en-US" altLang="en-US" sz="3200" b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cnts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=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cv2</a:t>
            </a:r>
            <a:r>
              <a:rPr kumimoji="0" lang="en-US" altLang="en-US" sz="3200" b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.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contourArea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+mj-lt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5.) To crop the border and dark parts(not cropped anywhere).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Segoe UI" panose="020B0502040204020203" pitchFamily="34" charset="0"/>
              </a:rPr>
              <a:t>Read the image.</a:t>
            </a: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Segoe UI" panose="020B0502040204020203" pitchFamily="34" charset="0"/>
              </a:rPr>
              <a:t>Crop the part of the image representing only the brain.</a:t>
            </a: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Segoe UI" panose="020B0502040204020203" pitchFamily="34" charset="0"/>
              </a:rPr>
              <a:t>Resize the image (because the images in the dataset come in different sizes (meaning width, height and # of channels). So, we want all of our images to be (240, 240, 3) to feed it as an input to the neural network.</a:t>
            </a: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Segoe UI" panose="020B0502040204020203" pitchFamily="34" charset="0"/>
              </a:rPr>
              <a:t>Apply normalization because we want pixel values to be scaled to the range 0-1.</a:t>
            </a: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3200" b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  <a:ea typeface="Times New Roman" panose="02020603050405020304" pitchFamily="18" charset="0"/>
                <a:cs typeface="Segoe UI" panose="020B0502040204020203" pitchFamily="34" charset="0"/>
              </a:rPr>
              <a:t>Append the image to X and its label to y.</a:t>
            </a:r>
            <a:endParaRPr kumimoji="0" lang="en-US" altLang="en-US" sz="32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665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001135" cy="10287000"/>
          </a:xfrm>
          <a:custGeom>
            <a:avLst/>
            <a:gdLst/>
            <a:ahLst/>
            <a:cxnLst/>
            <a:rect l="l" t="t" r="r" b="b"/>
            <a:pathLst>
              <a:path w="4001135" h="10287000">
                <a:moveTo>
                  <a:pt x="0" y="10286999"/>
                </a:moveTo>
                <a:lnTo>
                  <a:pt x="0" y="0"/>
                </a:lnTo>
                <a:lnTo>
                  <a:pt x="4000918" y="0"/>
                </a:lnTo>
                <a:lnTo>
                  <a:pt x="4000918" y="10286999"/>
                </a:lnTo>
                <a:lnTo>
                  <a:pt x="0" y="10286999"/>
                </a:lnTo>
                <a:close/>
              </a:path>
            </a:pathLst>
          </a:custGeom>
          <a:solidFill>
            <a:srgbClr val="004AA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38916" y="2345486"/>
            <a:ext cx="5930900" cy="5930900"/>
          </a:xfrm>
          <a:custGeom>
            <a:avLst/>
            <a:gdLst/>
            <a:ahLst/>
            <a:cxnLst/>
            <a:rect l="l" t="t" r="r" b="b"/>
            <a:pathLst>
              <a:path w="5930900" h="5930900">
                <a:moveTo>
                  <a:pt x="8272" y="2985227"/>
                </a:moveTo>
                <a:lnTo>
                  <a:pt x="2068" y="2975895"/>
                </a:lnTo>
                <a:lnTo>
                  <a:pt x="0" y="2965293"/>
                </a:lnTo>
                <a:lnTo>
                  <a:pt x="2068" y="2954690"/>
                </a:lnTo>
                <a:lnTo>
                  <a:pt x="8272" y="2945359"/>
                </a:lnTo>
                <a:lnTo>
                  <a:pt x="2945358" y="8272"/>
                </a:lnTo>
                <a:lnTo>
                  <a:pt x="2954690" y="2068"/>
                </a:lnTo>
                <a:lnTo>
                  <a:pt x="2965293" y="0"/>
                </a:lnTo>
                <a:lnTo>
                  <a:pt x="2975895" y="2068"/>
                </a:lnTo>
                <a:lnTo>
                  <a:pt x="2985226" y="8272"/>
                </a:lnTo>
                <a:lnTo>
                  <a:pt x="5922313" y="2945359"/>
                </a:lnTo>
                <a:lnTo>
                  <a:pt x="5928517" y="2954690"/>
                </a:lnTo>
                <a:lnTo>
                  <a:pt x="5930586" y="2965293"/>
                </a:lnTo>
                <a:lnTo>
                  <a:pt x="5928517" y="2975895"/>
                </a:lnTo>
                <a:lnTo>
                  <a:pt x="5922313" y="2985227"/>
                </a:lnTo>
                <a:lnTo>
                  <a:pt x="2985226" y="5922313"/>
                </a:lnTo>
                <a:lnTo>
                  <a:pt x="2975895" y="5928517"/>
                </a:lnTo>
                <a:lnTo>
                  <a:pt x="2965293" y="5930586"/>
                </a:lnTo>
                <a:lnTo>
                  <a:pt x="2954690" y="5928517"/>
                </a:lnTo>
                <a:lnTo>
                  <a:pt x="2945358" y="5922313"/>
                </a:lnTo>
                <a:lnTo>
                  <a:pt x="8272" y="298522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259300" y="314325"/>
            <a:ext cx="714375" cy="714375"/>
          </a:xfrm>
          <a:custGeom>
            <a:avLst/>
            <a:gdLst/>
            <a:ahLst/>
            <a:cxnLst/>
            <a:rect l="l" t="t" r="r" b="b"/>
            <a:pathLst>
              <a:path w="714375" h="714375">
                <a:moveTo>
                  <a:pt x="357187" y="714375"/>
                </a:moveTo>
                <a:lnTo>
                  <a:pt x="308724" y="711113"/>
                </a:lnTo>
                <a:lnTo>
                  <a:pt x="262242" y="701614"/>
                </a:lnTo>
                <a:lnTo>
                  <a:pt x="218165" y="686301"/>
                </a:lnTo>
                <a:lnTo>
                  <a:pt x="176920" y="665602"/>
                </a:lnTo>
                <a:lnTo>
                  <a:pt x="138932" y="639942"/>
                </a:lnTo>
                <a:lnTo>
                  <a:pt x="104627" y="609747"/>
                </a:lnTo>
                <a:lnTo>
                  <a:pt x="74432" y="575442"/>
                </a:lnTo>
                <a:lnTo>
                  <a:pt x="48772" y="537454"/>
                </a:lnTo>
                <a:lnTo>
                  <a:pt x="28073" y="496209"/>
                </a:lnTo>
                <a:lnTo>
                  <a:pt x="12760" y="452132"/>
                </a:lnTo>
                <a:lnTo>
                  <a:pt x="3261" y="405650"/>
                </a:lnTo>
                <a:lnTo>
                  <a:pt x="0" y="357187"/>
                </a:lnTo>
                <a:lnTo>
                  <a:pt x="3261" y="308724"/>
                </a:lnTo>
                <a:lnTo>
                  <a:pt x="12760" y="262242"/>
                </a:lnTo>
                <a:lnTo>
                  <a:pt x="28073" y="218165"/>
                </a:lnTo>
                <a:lnTo>
                  <a:pt x="48772" y="176920"/>
                </a:lnTo>
                <a:lnTo>
                  <a:pt x="74432" y="138932"/>
                </a:lnTo>
                <a:lnTo>
                  <a:pt x="104627" y="104627"/>
                </a:lnTo>
                <a:lnTo>
                  <a:pt x="138932" y="74432"/>
                </a:lnTo>
                <a:lnTo>
                  <a:pt x="176920" y="48772"/>
                </a:lnTo>
                <a:lnTo>
                  <a:pt x="218165" y="28073"/>
                </a:lnTo>
                <a:lnTo>
                  <a:pt x="262242" y="12760"/>
                </a:lnTo>
                <a:lnTo>
                  <a:pt x="308724" y="3261"/>
                </a:lnTo>
                <a:lnTo>
                  <a:pt x="357187" y="0"/>
                </a:lnTo>
                <a:lnTo>
                  <a:pt x="405650" y="3261"/>
                </a:lnTo>
                <a:lnTo>
                  <a:pt x="452132" y="12760"/>
                </a:lnTo>
                <a:lnTo>
                  <a:pt x="496209" y="28073"/>
                </a:lnTo>
                <a:lnTo>
                  <a:pt x="537454" y="48772"/>
                </a:lnTo>
                <a:lnTo>
                  <a:pt x="575442" y="74432"/>
                </a:lnTo>
                <a:lnTo>
                  <a:pt x="609747" y="104627"/>
                </a:lnTo>
                <a:lnTo>
                  <a:pt x="639942" y="138932"/>
                </a:lnTo>
                <a:lnTo>
                  <a:pt x="665602" y="176920"/>
                </a:lnTo>
                <a:lnTo>
                  <a:pt x="686301" y="218165"/>
                </a:lnTo>
                <a:lnTo>
                  <a:pt x="701614" y="262242"/>
                </a:lnTo>
                <a:lnTo>
                  <a:pt x="711113" y="308724"/>
                </a:lnTo>
                <a:lnTo>
                  <a:pt x="714375" y="357187"/>
                </a:lnTo>
                <a:lnTo>
                  <a:pt x="711113" y="405650"/>
                </a:lnTo>
                <a:lnTo>
                  <a:pt x="701614" y="452132"/>
                </a:lnTo>
                <a:lnTo>
                  <a:pt x="686301" y="496209"/>
                </a:lnTo>
                <a:lnTo>
                  <a:pt x="665602" y="537454"/>
                </a:lnTo>
                <a:lnTo>
                  <a:pt x="639942" y="575442"/>
                </a:lnTo>
                <a:lnTo>
                  <a:pt x="609747" y="609747"/>
                </a:lnTo>
                <a:lnTo>
                  <a:pt x="575442" y="639942"/>
                </a:lnTo>
                <a:lnTo>
                  <a:pt x="537454" y="665602"/>
                </a:lnTo>
                <a:lnTo>
                  <a:pt x="496209" y="686301"/>
                </a:lnTo>
                <a:lnTo>
                  <a:pt x="452132" y="701614"/>
                </a:lnTo>
                <a:lnTo>
                  <a:pt x="405650" y="711113"/>
                </a:lnTo>
                <a:lnTo>
                  <a:pt x="357187" y="714375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823586" y="845432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0" y="0"/>
                </a:moveTo>
                <a:lnTo>
                  <a:pt x="5618208" y="0"/>
                </a:lnTo>
                <a:lnTo>
                  <a:pt x="5618208" y="476249"/>
                </a:lnTo>
                <a:lnTo>
                  <a:pt x="0" y="476249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407594" y="497591"/>
            <a:ext cx="419100" cy="352425"/>
          </a:xfrm>
          <a:custGeom>
            <a:avLst/>
            <a:gdLst/>
            <a:ahLst/>
            <a:cxnLst/>
            <a:rect l="l" t="t" r="r" b="b"/>
            <a:pathLst>
              <a:path w="419100" h="352425">
                <a:moveTo>
                  <a:pt x="0" y="201219"/>
                </a:moveTo>
                <a:lnTo>
                  <a:pt x="0" y="151321"/>
                </a:lnTo>
                <a:lnTo>
                  <a:pt x="324628" y="151321"/>
                </a:lnTo>
                <a:lnTo>
                  <a:pt x="209701" y="35242"/>
                </a:lnTo>
                <a:lnTo>
                  <a:pt x="244593" y="0"/>
                </a:lnTo>
                <a:lnTo>
                  <a:pt x="419057" y="176212"/>
                </a:lnTo>
                <a:lnTo>
                  <a:pt x="394413" y="201103"/>
                </a:lnTo>
                <a:lnTo>
                  <a:pt x="324628" y="201103"/>
                </a:lnTo>
                <a:lnTo>
                  <a:pt x="0" y="201219"/>
                </a:lnTo>
                <a:close/>
              </a:path>
              <a:path w="419100" h="352425">
                <a:moveTo>
                  <a:pt x="244593" y="352425"/>
                </a:moveTo>
                <a:lnTo>
                  <a:pt x="209701" y="317182"/>
                </a:lnTo>
                <a:lnTo>
                  <a:pt x="324628" y="201103"/>
                </a:lnTo>
                <a:lnTo>
                  <a:pt x="394413" y="201103"/>
                </a:lnTo>
                <a:lnTo>
                  <a:pt x="244593" y="3524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004275" y="2045386"/>
            <a:ext cx="13611224" cy="63626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5040205" y="7961521"/>
            <a:ext cx="2920627" cy="203199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7364855" y="393058"/>
            <a:ext cx="713740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225" dirty="0">
                <a:solidFill>
                  <a:srgbClr val="000000"/>
                </a:solidFill>
              </a:rPr>
              <a:t>LITERATURE</a:t>
            </a:r>
            <a:r>
              <a:rPr sz="5600" spc="-190" dirty="0">
                <a:solidFill>
                  <a:srgbClr val="000000"/>
                </a:solidFill>
              </a:rPr>
              <a:t> </a:t>
            </a:r>
            <a:r>
              <a:rPr sz="5600" spc="-295" dirty="0">
                <a:solidFill>
                  <a:srgbClr val="000000"/>
                </a:solidFill>
              </a:rPr>
              <a:t>SURVEY</a:t>
            </a:r>
            <a:endParaRPr sz="56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4001135" cy="10287000"/>
          </a:xfrm>
          <a:custGeom>
            <a:avLst/>
            <a:gdLst/>
            <a:ahLst/>
            <a:cxnLst/>
            <a:rect l="l" t="t" r="r" b="b"/>
            <a:pathLst>
              <a:path w="4001135" h="10287000">
                <a:moveTo>
                  <a:pt x="0" y="10286996"/>
                </a:moveTo>
                <a:lnTo>
                  <a:pt x="0" y="0"/>
                </a:lnTo>
                <a:lnTo>
                  <a:pt x="4000918" y="0"/>
                </a:lnTo>
                <a:lnTo>
                  <a:pt x="4000918" y="10286996"/>
                </a:lnTo>
                <a:lnTo>
                  <a:pt x="0" y="10286996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823586" y="845435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0" y="0"/>
                </a:moveTo>
                <a:lnTo>
                  <a:pt x="5618208" y="0"/>
                </a:lnTo>
                <a:lnTo>
                  <a:pt x="5618208" y="476249"/>
                </a:lnTo>
                <a:lnTo>
                  <a:pt x="0" y="476249"/>
                </a:lnTo>
                <a:lnTo>
                  <a:pt x="0" y="0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7564755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40413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069097" y="9613278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19396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011258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074279" y="1900808"/>
            <a:ext cx="12725399" cy="81438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0" y="6689523"/>
            <a:ext cx="2483071" cy="367353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86654" y="6729228"/>
            <a:ext cx="60325" cy="267335"/>
          </a:xfrm>
          <a:custGeom>
            <a:avLst/>
            <a:gdLst/>
            <a:ahLst/>
            <a:cxnLst/>
            <a:rect l="l" t="t" r="r" b="b"/>
            <a:pathLst>
              <a:path w="60325" h="267334">
                <a:moveTo>
                  <a:pt x="29938" y="267260"/>
                </a:moveTo>
                <a:lnTo>
                  <a:pt x="18283" y="264906"/>
                </a:lnTo>
                <a:lnTo>
                  <a:pt x="8767" y="258487"/>
                </a:lnTo>
                <a:lnTo>
                  <a:pt x="2352" y="248965"/>
                </a:lnTo>
                <a:lnTo>
                  <a:pt x="0" y="237303"/>
                </a:lnTo>
                <a:lnTo>
                  <a:pt x="0" y="29972"/>
                </a:lnTo>
                <a:lnTo>
                  <a:pt x="2352" y="18308"/>
                </a:lnTo>
                <a:lnTo>
                  <a:pt x="8767" y="8780"/>
                </a:lnTo>
                <a:lnTo>
                  <a:pt x="18283" y="2356"/>
                </a:lnTo>
                <a:lnTo>
                  <a:pt x="29938" y="0"/>
                </a:lnTo>
                <a:lnTo>
                  <a:pt x="41596" y="2356"/>
                </a:lnTo>
                <a:lnTo>
                  <a:pt x="51117" y="8780"/>
                </a:lnTo>
                <a:lnTo>
                  <a:pt x="57538" y="18308"/>
                </a:lnTo>
                <a:lnTo>
                  <a:pt x="59892" y="29972"/>
                </a:lnTo>
                <a:lnTo>
                  <a:pt x="59892" y="237303"/>
                </a:lnTo>
                <a:lnTo>
                  <a:pt x="57538" y="248965"/>
                </a:lnTo>
                <a:lnTo>
                  <a:pt x="51117" y="258487"/>
                </a:lnTo>
                <a:lnTo>
                  <a:pt x="41596" y="264906"/>
                </a:lnTo>
                <a:lnTo>
                  <a:pt x="29938" y="26726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86654" y="6172459"/>
            <a:ext cx="60325" cy="252095"/>
          </a:xfrm>
          <a:custGeom>
            <a:avLst/>
            <a:gdLst/>
            <a:ahLst/>
            <a:cxnLst/>
            <a:rect l="l" t="t" r="r" b="b"/>
            <a:pathLst>
              <a:path w="60325" h="252095">
                <a:moveTo>
                  <a:pt x="29938" y="251873"/>
                </a:moveTo>
                <a:lnTo>
                  <a:pt x="18283" y="249517"/>
                </a:lnTo>
                <a:lnTo>
                  <a:pt x="8767" y="243092"/>
                </a:lnTo>
                <a:lnTo>
                  <a:pt x="2352" y="233565"/>
                </a:lnTo>
                <a:lnTo>
                  <a:pt x="0" y="221900"/>
                </a:lnTo>
                <a:lnTo>
                  <a:pt x="0" y="29941"/>
                </a:lnTo>
                <a:lnTo>
                  <a:pt x="2352" y="18294"/>
                </a:lnTo>
                <a:lnTo>
                  <a:pt x="8767" y="8776"/>
                </a:lnTo>
                <a:lnTo>
                  <a:pt x="18283" y="2355"/>
                </a:lnTo>
                <a:lnTo>
                  <a:pt x="29938" y="0"/>
                </a:lnTo>
                <a:lnTo>
                  <a:pt x="41596" y="2355"/>
                </a:lnTo>
                <a:lnTo>
                  <a:pt x="51117" y="8776"/>
                </a:lnTo>
                <a:lnTo>
                  <a:pt x="57538" y="18294"/>
                </a:lnTo>
                <a:lnTo>
                  <a:pt x="59892" y="29941"/>
                </a:lnTo>
                <a:lnTo>
                  <a:pt x="59892" y="221900"/>
                </a:lnTo>
                <a:lnTo>
                  <a:pt x="57538" y="233565"/>
                </a:lnTo>
                <a:lnTo>
                  <a:pt x="51117" y="243092"/>
                </a:lnTo>
                <a:lnTo>
                  <a:pt x="41596" y="249517"/>
                </a:lnTo>
                <a:lnTo>
                  <a:pt x="29938" y="251873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13521" y="8418362"/>
            <a:ext cx="362585" cy="60325"/>
          </a:xfrm>
          <a:custGeom>
            <a:avLst/>
            <a:gdLst/>
            <a:ahLst/>
            <a:cxnLst/>
            <a:rect l="l" t="t" r="r" b="b"/>
            <a:pathLst>
              <a:path w="362585" h="60325">
                <a:moveTo>
                  <a:pt x="332525" y="59930"/>
                </a:moveTo>
                <a:lnTo>
                  <a:pt x="29970" y="59930"/>
                </a:lnTo>
                <a:lnTo>
                  <a:pt x="18303" y="57574"/>
                </a:lnTo>
                <a:lnTo>
                  <a:pt x="8777" y="51149"/>
                </a:lnTo>
                <a:lnTo>
                  <a:pt x="2354" y="41622"/>
                </a:lnTo>
                <a:lnTo>
                  <a:pt x="0" y="29957"/>
                </a:lnTo>
                <a:lnTo>
                  <a:pt x="2354" y="18294"/>
                </a:lnTo>
                <a:lnTo>
                  <a:pt x="8777" y="8772"/>
                </a:lnTo>
                <a:lnTo>
                  <a:pt x="18303" y="2353"/>
                </a:lnTo>
                <a:lnTo>
                  <a:pt x="29970" y="0"/>
                </a:lnTo>
                <a:lnTo>
                  <a:pt x="332525" y="0"/>
                </a:lnTo>
                <a:lnTo>
                  <a:pt x="344165" y="2353"/>
                </a:lnTo>
                <a:lnTo>
                  <a:pt x="353677" y="8772"/>
                </a:lnTo>
                <a:lnTo>
                  <a:pt x="360094" y="18294"/>
                </a:lnTo>
                <a:lnTo>
                  <a:pt x="362448" y="29957"/>
                </a:lnTo>
                <a:lnTo>
                  <a:pt x="360094" y="41622"/>
                </a:lnTo>
                <a:lnTo>
                  <a:pt x="353677" y="51149"/>
                </a:lnTo>
                <a:lnTo>
                  <a:pt x="344165" y="57574"/>
                </a:lnTo>
                <a:lnTo>
                  <a:pt x="332525" y="59930"/>
                </a:lnTo>
                <a:close/>
              </a:path>
            </a:pathLst>
          </a:custGeom>
          <a:solidFill>
            <a:srgbClr val="231F2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350750" y="7565821"/>
            <a:ext cx="164689" cy="107894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33800">
              <a:lnSpc>
                <a:spcPct val="100000"/>
              </a:lnSpc>
              <a:spcBef>
                <a:spcPts val="100"/>
              </a:spcBef>
            </a:pPr>
            <a:r>
              <a:rPr spc="-390" dirty="0"/>
              <a:t>PROJECT </a:t>
            </a:r>
            <a:r>
              <a:rPr spc="-20" dirty="0"/>
              <a:t>ANALYSIS </a:t>
            </a:r>
            <a:r>
              <a:rPr spc="229" dirty="0"/>
              <a:t>AND</a:t>
            </a:r>
            <a:r>
              <a:rPr spc="55" dirty="0"/>
              <a:t> </a:t>
            </a:r>
            <a:r>
              <a:rPr spc="-55" dirty="0"/>
              <a:t>DESIGN</a:t>
            </a:r>
          </a:p>
        </p:txBody>
      </p:sp>
      <p:sp>
        <p:nvSpPr>
          <p:cNvPr id="15" name="object 15"/>
          <p:cNvSpPr txBox="1"/>
          <p:nvPr/>
        </p:nvSpPr>
        <p:spPr>
          <a:xfrm>
            <a:off x="5395118" y="1613503"/>
            <a:ext cx="376174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350" dirty="0">
                <a:latin typeface="Arial Black"/>
                <a:cs typeface="Arial Black"/>
              </a:rPr>
              <a:t>Use </a:t>
            </a:r>
            <a:r>
              <a:rPr sz="3400" spc="-340" dirty="0">
                <a:latin typeface="Arial Black"/>
                <a:cs typeface="Arial Black"/>
              </a:rPr>
              <a:t>Case</a:t>
            </a:r>
            <a:r>
              <a:rPr sz="3400" spc="-310" dirty="0">
                <a:latin typeface="Arial Black"/>
                <a:cs typeface="Arial Black"/>
              </a:rPr>
              <a:t> </a:t>
            </a:r>
            <a:r>
              <a:rPr sz="3400" spc="-265" dirty="0">
                <a:latin typeface="Arial Black"/>
                <a:cs typeface="Arial Black"/>
              </a:rPr>
              <a:t>Diagram</a:t>
            </a:r>
            <a:endParaRPr sz="3400">
              <a:latin typeface="Arial Black"/>
              <a:cs typeface="Arial Black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2735580"/>
          </a:xfrm>
          <a:custGeom>
            <a:avLst/>
            <a:gdLst/>
            <a:ahLst/>
            <a:cxnLst/>
            <a:rect l="l" t="t" r="r" b="b"/>
            <a:pathLst>
              <a:path w="18288000" h="2735580">
                <a:moveTo>
                  <a:pt x="0" y="2735332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2735332"/>
                </a:lnTo>
                <a:lnTo>
                  <a:pt x="0" y="2735332"/>
                </a:lnTo>
                <a:close/>
              </a:path>
            </a:pathLst>
          </a:custGeom>
          <a:solidFill>
            <a:srgbClr val="012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564755" y="961247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40413" y="9612475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069097" y="9613276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19396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011258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548251" y="3027392"/>
            <a:ext cx="7487367" cy="66085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620815" y="3093673"/>
            <a:ext cx="4593813" cy="66102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29470" y="1454218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0" y="0"/>
                </a:moveTo>
                <a:lnTo>
                  <a:pt x="5618208" y="0"/>
                </a:lnTo>
                <a:lnTo>
                  <a:pt x="5618208" y="476249"/>
                </a:lnTo>
                <a:lnTo>
                  <a:pt x="0" y="476249"/>
                </a:lnTo>
                <a:lnTo>
                  <a:pt x="0" y="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654729" y="1454218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0" y="0"/>
                </a:moveTo>
                <a:lnTo>
                  <a:pt x="5618208" y="0"/>
                </a:lnTo>
                <a:lnTo>
                  <a:pt x="5618208" y="476249"/>
                </a:lnTo>
                <a:lnTo>
                  <a:pt x="0" y="476249"/>
                </a:lnTo>
                <a:lnTo>
                  <a:pt x="0" y="0"/>
                </a:lnTo>
                <a:close/>
              </a:path>
            </a:pathLst>
          </a:custGeom>
          <a:solidFill>
            <a:srgbClr val="37B5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359513" y="934462"/>
            <a:ext cx="5133340" cy="788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000" b="1" spc="-395" dirty="0">
                <a:solidFill>
                  <a:srgbClr val="FFFFFF"/>
                </a:solidFill>
                <a:latin typeface="Arial"/>
                <a:cs typeface="Arial"/>
              </a:rPr>
              <a:t>CLASS</a:t>
            </a:r>
            <a:r>
              <a:rPr sz="5000" b="1" spc="-1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000" b="1" dirty="0">
                <a:solidFill>
                  <a:srgbClr val="FFFFFF"/>
                </a:solidFill>
                <a:latin typeface="Arial"/>
                <a:cs typeface="Arial"/>
              </a:rPr>
              <a:t>DIAGRAM</a:t>
            </a:r>
            <a:endParaRPr sz="5000" dirty="0">
              <a:latin typeface="Arial"/>
              <a:cs typeface="Arial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0100823" y="816248"/>
            <a:ext cx="675259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100" dirty="0"/>
              <a:t>ACTIVITY</a:t>
            </a:r>
            <a:r>
              <a:rPr sz="5600" spc="-175" dirty="0"/>
              <a:t> </a:t>
            </a:r>
            <a:r>
              <a:rPr sz="5600" spc="-5" dirty="0"/>
              <a:t>DIAGRAM</a:t>
            </a:r>
            <a:endParaRPr sz="5600" dirty="0"/>
          </a:p>
        </p:txBody>
      </p:sp>
      <p:sp>
        <p:nvSpPr>
          <p:cNvPr id="13" name="object 13"/>
          <p:cNvSpPr/>
          <p:nvPr/>
        </p:nvSpPr>
        <p:spPr>
          <a:xfrm>
            <a:off x="15861803" y="7207670"/>
            <a:ext cx="2426195" cy="203199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2735580"/>
          </a:xfrm>
          <a:custGeom>
            <a:avLst/>
            <a:gdLst/>
            <a:ahLst/>
            <a:cxnLst/>
            <a:rect l="l" t="t" r="r" b="b"/>
            <a:pathLst>
              <a:path w="18288000" h="2735580">
                <a:moveTo>
                  <a:pt x="0" y="2735330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2735330"/>
                </a:lnTo>
                <a:lnTo>
                  <a:pt x="0" y="2735330"/>
                </a:lnTo>
                <a:close/>
              </a:path>
            </a:pathLst>
          </a:custGeom>
          <a:solidFill>
            <a:srgbClr val="830E0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564755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28587" y="257174"/>
                </a:moveTo>
                <a:lnTo>
                  <a:pt x="78539" y="247068"/>
                </a:lnTo>
                <a:lnTo>
                  <a:pt x="37666" y="219508"/>
                </a:lnTo>
                <a:lnTo>
                  <a:pt x="10106" y="178635"/>
                </a:lnTo>
                <a:lnTo>
                  <a:pt x="0" y="128587"/>
                </a:lnTo>
                <a:lnTo>
                  <a:pt x="10106" y="78539"/>
                </a:lnTo>
                <a:lnTo>
                  <a:pt x="37666" y="37666"/>
                </a:lnTo>
                <a:lnTo>
                  <a:pt x="78539" y="10106"/>
                </a:lnTo>
                <a:lnTo>
                  <a:pt x="128587" y="0"/>
                </a:lnTo>
                <a:lnTo>
                  <a:pt x="178635" y="10106"/>
                </a:lnTo>
                <a:lnTo>
                  <a:pt x="219508" y="37666"/>
                </a:lnTo>
                <a:lnTo>
                  <a:pt x="247068" y="78539"/>
                </a:lnTo>
                <a:lnTo>
                  <a:pt x="257174" y="128587"/>
                </a:lnTo>
                <a:lnTo>
                  <a:pt x="247068" y="178635"/>
                </a:lnTo>
                <a:lnTo>
                  <a:pt x="219508" y="219508"/>
                </a:lnTo>
                <a:lnTo>
                  <a:pt x="178635" y="247068"/>
                </a:lnTo>
                <a:lnTo>
                  <a:pt x="128587" y="257174"/>
                </a:lnTo>
                <a:close/>
              </a:path>
            </a:pathLst>
          </a:custGeom>
          <a:solidFill>
            <a:srgbClr val="FF575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40413" y="9612476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1B20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069097" y="9613277"/>
            <a:ext cx="260350" cy="255904"/>
          </a:xfrm>
          <a:custGeom>
            <a:avLst/>
            <a:gdLst/>
            <a:ahLst/>
            <a:cxnLst/>
            <a:rect l="l" t="t" r="r" b="b"/>
            <a:pathLst>
              <a:path w="260350" h="255904">
                <a:moveTo>
                  <a:pt x="130068" y="255574"/>
                </a:moveTo>
                <a:lnTo>
                  <a:pt x="92311" y="250073"/>
                </a:lnTo>
                <a:lnTo>
                  <a:pt x="50705" y="229376"/>
                </a:lnTo>
                <a:lnTo>
                  <a:pt x="17175" y="191805"/>
                </a:lnTo>
                <a:lnTo>
                  <a:pt x="833" y="144487"/>
                </a:lnTo>
                <a:lnTo>
                  <a:pt x="0" y="136177"/>
                </a:lnTo>
                <a:lnTo>
                  <a:pt x="0" y="119396"/>
                </a:lnTo>
                <a:lnTo>
                  <a:pt x="13169" y="71133"/>
                </a:lnTo>
                <a:lnTo>
                  <a:pt x="44135" y="31494"/>
                </a:lnTo>
                <a:lnTo>
                  <a:pt x="80293" y="9727"/>
                </a:lnTo>
                <a:lnTo>
                  <a:pt x="117319" y="613"/>
                </a:lnTo>
                <a:lnTo>
                  <a:pt x="130068" y="0"/>
                </a:lnTo>
                <a:lnTo>
                  <a:pt x="136458" y="153"/>
                </a:lnTo>
                <a:lnTo>
                  <a:pt x="173880" y="7466"/>
                </a:lnTo>
                <a:lnTo>
                  <a:pt x="209432" y="26197"/>
                </a:lnTo>
                <a:lnTo>
                  <a:pt x="242961" y="63768"/>
                </a:lnTo>
                <a:lnTo>
                  <a:pt x="259304" y="111086"/>
                </a:lnTo>
                <a:lnTo>
                  <a:pt x="260137" y="119396"/>
                </a:lnTo>
                <a:lnTo>
                  <a:pt x="260137" y="136177"/>
                </a:lnTo>
                <a:lnTo>
                  <a:pt x="246968" y="184441"/>
                </a:lnTo>
                <a:lnTo>
                  <a:pt x="216002" y="224079"/>
                </a:lnTo>
                <a:lnTo>
                  <a:pt x="179843" y="245847"/>
                </a:lnTo>
                <a:lnTo>
                  <a:pt x="142817" y="254960"/>
                </a:lnTo>
                <a:lnTo>
                  <a:pt x="130068" y="255574"/>
                </a:lnTo>
                <a:close/>
              </a:path>
            </a:pathLst>
          </a:custGeom>
          <a:solidFill>
            <a:srgbClr val="044BA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011258" y="9612477"/>
            <a:ext cx="257175" cy="257175"/>
          </a:xfrm>
          <a:custGeom>
            <a:avLst/>
            <a:gdLst/>
            <a:ahLst/>
            <a:cxnLst/>
            <a:rect l="l" t="t" r="r" b="b"/>
            <a:pathLst>
              <a:path w="257175" h="257175">
                <a:moveTo>
                  <a:pt x="137030" y="257174"/>
                </a:moveTo>
                <a:lnTo>
                  <a:pt x="120144" y="257174"/>
                </a:lnTo>
                <a:lnTo>
                  <a:pt x="111782" y="256351"/>
                </a:lnTo>
                <a:lnTo>
                  <a:pt x="71578" y="244155"/>
                </a:lnTo>
                <a:lnTo>
                  <a:pt x="31692" y="213542"/>
                </a:lnTo>
                <a:lnTo>
                  <a:pt x="6557" y="169995"/>
                </a:lnTo>
                <a:lnTo>
                  <a:pt x="0" y="137030"/>
                </a:lnTo>
                <a:lnTo>
                  <a:pt x="0" y="120144"/>
                </a:lnTo>
                <a:lnTo>
                  <a:pt x="13019" y="71578"/>
                </a:lnTo>
                <a:lnTo>
                  <a:pt x="43632" y="31692"/>
                </a:lnTo>
                <a:lnTo>
                  <a:pt x="87179" y="6557"/>
                </a:lnTo>
                <a:lnTo>
                  <a:pt x="120144" y="0"/>
                </a:lnTo>
                <a:lnTo>
                  <a:pt x="137030" y="0"/>
                </a:lnTo>
                <a:lnTo>
                  <a:pt x="185596" y="13019"/>
                </a:lnTo>
                <a:lnTo>
                  <a:pt x="225482" y="43632"/>
                </a:lnTo>
                <a:lnTo>
                  <a:pt x="250617" y="87179"/>
                </a:lnTo>
                <a:lnTo>
                  <a:pt x="257174" y="120144"/>
                </a:lnTo>
                <a:lnTo>
                  <a:pt x="257174" y="137030"/>
                </a:lnTo>
                <a:lnTo>
                  <a:pt x="244155" y="185596"/>
                </a:lnTo>
                <a:lnTo>
                  <a:pt x="213542" y="225482"/>
                </a:lnTo>
                <a:lnTo>
                  <a:pt x="169995" y="250617"/>
                </a:lnTo>
                <a:lnTo>
                  <a:pt x="137030" y="257174"/>
                </a:lnTo>
                <a:close/>
              </a:path>
            </a:pathLst>
          </a:custGeom>
          <a:solidFill>
            <a:srgbClr val="FFD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68511" y="1268623"/>
            <a:ext cx="5618480" cy="476250"/>
          </a:xfrm>
          <a:custGeom>
            <a:avLst/>
            <a:gdLst/>
            <a:ahLst/>
            <a:cxnLst/>
            <a:rect l="l" t="t" r="r" b="b"/>
            <a:pathLst>
              <a:path w="5618480" h="476250">
                <a:moveTo>
                  <a:pt x="0" y="0"/>
                </a:moveTo>
                <a:lnTo>
                  <a:pt x="5618208" y="0"/>
                </a:lnTo>
                <a:lnTo>
                  <a:pt x="5618208" y="476249"/>
                </a:lnTo>
                <a:lnTo>
                  <a:pt x="0" y="476249"/>
                </a:lnTo>
                <a:lnTo>
                  <a:pt x="0" y="0"/>
                </a:lnTo>
                <a:close/>
              </a:path>
            </a:pathLst>
          </a:custGeom>
          <a:solidFill>
            <a:srgbClr val="004AA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464385" y="3388397"/>
            <a:ext cx="9344590" cy="642138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68882" y="6421778"/>
            <a:ext cx="3642793" cy="401742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5886906" y="816249"/>
            <a:ext cx="7329170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spc="-270" dirty="0"/>
              <a:t>SEQUENCE</a:t>
            </a:r>
            <a:r>
              <a:rPr sz="5600" spc="-190" dirty="0"/>
              <a:t> </a:t>
            </a:r>
            <a:r>
              <a:rPr sz="5600" spc="-5" dirty="0"/>
              <a:t>DIAGRAM</a:t>
            </a:r>
            <a:endParaRPr sz="56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</TotalTime>
  <Words>1037</Words>
  <Application>Microsoft Office PowerPoint</Application>
  <PresentationFormat>Custom</PresentationFormat>
  <Paragraphs>87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Arial Black</vt:lpstr>
      <vt:lpstr>Calibri</vt:lpstr>
      <vt:lpstr>Century Gothic</vt:lpstr>
      <vt:lpstr>Lucida Sans Unicode</vt:lpstr>
      <vt:lpstr>Tahoma</vt:lpstr>
      <vt:lpstr>Times New Roman</vt:lpstr>
      <vt:lpstr>Office Theme</vt:lpstr>
      <vt:lpstr>BRAIN TUMOR  DETECTION USING  CONVOLUTIONAL  NEURAL NETWORKS</vt:lpstr>
      <vt:lpstr>PROBLEM  DEFINITION AND  SCOPE</vt:lpstr>
      <vt:lpstr>APPROVED OBJECTIVES</vt:lpstr>
      <vt:lpstr>NOVELTY OF WORK</vt:lpstr>
      <vt:lpstr>PowerPoint Presentation</vt:lpstr>
      <vt:lpstr>LITERATURE SURVEY</vt:lpstr>
      <vt:lpstr>PROJECT ANALYSIS AND DESIGN</vt:lpstr>
      <vt:lpstr>ACTIVITY DIAGRAM</vt:lpstr>
      <vt:lpstr>SEQUENCE DIAGRAM</vt:lpstr>
      <vt:lpstr>GRAPHICAL USER  INTERFACE</vt:lpstr>
      <vt:lpstr>PowerPoint Presentation</vt:lpstr>
      <vt:lpstr>Detailed Design</vt:lpstr>
      <vt:lpstr>PowerPoint Presentation</vt:lpstr>
      <vt:lpstr>PowerPoint Presentation</vt:lpstr>
      <vt:lpstr>Understanding the architecture:</vt:lpstr>
      <vt:lpstr>1. Data  Augmentation</vt:lpstr>
      <vt:lpstr>OUTCOMES: -</vt:lpstr>
      <vt:lpstr>Workflow Diagram</vt:lpstr>
      <vt:lpstr>PROFESSIONAL  AND TECHNICAL  LEARNING</vt:lpstr>
      <vt:lpstr>THANK YOU!! WE BUILD FUTURE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TUMOR DETECTION USING CONVOLUTIONAL NEURAL NETWORKS</dc:title>
  <dc:creator>Karuna Pahwa</dc:creator>
  <cp:keywords>DAFU6uoiz8Y,BAEeowc0luo</cp:keywords>
  <cp:lastModifiedBy>Pahwa, Karuna</cp:lastModifiedBy>
  <cp:revision>7</cp:revision>
  <dcterms:created xsi:type="dcterms:W3CDTF">2022-12-16T16:02:21Z</dcterms:created>
  <dcterms:modified xsi:type="dcterms:W3CDTF">2022-12-18T10:05:37Z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2022-12-16T00:00:00Z</vt:filetime>
  </property>
  <property fmtid="{D5CDD505-2E9C-101B-9397-08002B2CF9AE}" pid="3" name="Creator">
    <vt:lpwstr>Canva</vt:lpwstr>
  </property>
  <property fmtid="{D5CDD505-2E9C-101B-9397-08002B2CF9AE}" pid="4" name="LastSaved">
    <vt:filetime>2022-12-16T00:00:00Z</vt:filetime>
  </property>
</Properties>
</file>